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73" r:id="rId5"/>
  </p:sldMasterIdLst>
  <p:notesMasterIdLst>
    <p:notesMasterId r:id="rId31"/>
  </p:notesMasterIdLst>
  <p:sldIdLst>
    <p:sldId id="272" r:id="rId6"/>
    <p:sldId id="268" r:id="rId7"/>
    <p:sldId id="277" r:id="rId8"/>
    <p:sldId id="398" r:id="rId9"/>
    <p:sldId id="402" r:id="rId10"/>
    <p:sldId id="401" r:id="rId11"/>
    <p:sldId id="400" r:id="rId12"/>
    <p:sldId id="399" r:id="rId13"/>
    <p:sldId id="394" r:id="rId14"/>
    <p:sldId id="397" r:id="rId15"/>
    <p:sldId id="396" r:id="rId16"/>
    <p:sldId id="395" r:id="rId17"/>
    <p:sldId id="391" r:id="rId18"/>
    <p:sldId id="392" r:id="rId19"/>
    <p:sldId id="393" r:id="rId20"/>
    <p:sldId id="262" r:id="rId21"/>
    <p:sldId id="261" r:id="rId22"/>
    <p:sldId id="275" r:id="rId23"/>
    <p:sldId id="274" r:id="rId24"/>
    <p:sldId id="276" r:id="rId25"/>
    <p:sldId id="271" r:id="rId26"/>
    <p:sldId id="266" r:id="rId27"/>
    <p:sldId id="267" r:id="rId28"/>
    <p:sldId id="269" r:id="rId29"/>
    <p:sldId id="2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598" autoAdjust="0"/>
  </p:normalViewPr>
  <p:slideViewPr>
    <p:cSldViewPr snapToGrid="0">
      <p:cViewPr varScale="1">
        <p:scale>
          <a:sx n="85" d="100"/>
          <a:sy n="85" d="100"/>
        </p:scale>
        <p:origin x="108" y="522"/>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6_2" csCatId="accent6" phldr="1"/>
      <dgm:spPr/>
      <dgm:t>
        <a:bodyPr/>
        <a:lstStyle/>
        <a:p>
          <a:endParaRPr lang="en-US"/>
        </a:p>
      </dgm:t>
    </dgm:pt>
    <dgm:pt modelId="{AE62509E-8FD5-4BC0-8484-49407DA07B2D}">
      <dgm:prSet phldrT="[Text]" phldr="0"/>
      <dgm:spPr/>
      <dgm:t>
        <a:bodyPr/>
        <a:lstStyle/>
        <a:p>
          <a:r>
            <a:rPr lang="en-US" dirty="0"/>
            <a:t>Title</a:t>
          </a:r>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600" b="0" i="0" u="none" dirty="0"/>
            <a:t>To start a presentation, go to the Slide Show tab, and select From Beginning.</a:t>
          </a:r>
          <a:endParaRPr lang="en-US" sz="16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phldr="0"/>
      <dgm:spPr/>
      <dgm:t>
        <a:bodyPr/>
        <a:lstStyle/>
        <a:p>
          <a:r>
            <a:rPr lang="en-US" dirty="0"/>
            <a:t>Title</a:t>
          </a:r>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600" b="0" i="0" u="none" dirty="0"/>
            <a:t>To display Presenter view, in Slide Show view, on the control bar at the bottom left select the three dots, and then Show Presenter View.</a:t>
          </a:r>
          <a:endParaRPr lang="en-US" sz="16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phldr="0"/>
      <dgm:spPr/>
      <dgm:t>
        <a:bodyPr/>
        <a:lstStyle/>
        <a:p>
          <a:r>
            <a:rPr lang="en-US" dirty="0"/>
            <a:t>Title</a:t>
          </a:r>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600" b="0" i="0" u="none" dirty="0"/>
            <a:t>During your presentation, the speaker notes are visible on your monitor, but aren't visible to the audience. </a:t>
          </a:r>
          <a:endParaRPr lang="en-US" sz="1600" dirty="0"/>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5288893C-FA8E-4BB1-8E73-26873A414237}">
      <dgm:prSet phldrT="[Text]"/>
      <dgm:spPr/>
      <dgm:t>
        <a:bodyPr/>
        <a:lstStyle/>
        <a:p>
          <a:r>
            <a:rPr lang="en-US" dirty="0"/>
            <a:t>Title</a:t>
          </a:r>
        </a:p>
      </dgm:t>
    </dgm:pt>
    <dgm:pt modelId="{B96E404D-37DE-46A2-BF80-78A08CBF262C}" type="parTrans" cxnId="{2B790330-501D-4967-B757-4F5FFA10F871}">
      <dgm:prSet/>
      <dgm:spPr/>
      <dgm:t>
        <a:bodyPr/>
        <a:lstStyle/>
        <a:p>
          <a:endParaRPr lang="en-US"/>
        </a:p>
      </dgm:t>
    </dgm:pt>
    <dgm:pt modelId="{0A063199-9DB1-476C-880B-768BF300FB2E}" type="sibTrans" cxnId="{2B790330-501D-4967-B757-4F5FFA10F871}">
      <dgm:prSet/>
      <dgm:spPr/>
      <dgm:t>
        <a:bodyPr/>
        <a:lstStyle/>
        <a:p>
          <a:endParaRPr lang="en-US"/>
        </a:p>
      </dgm:t>
    </dgm:pt>
    <dgm:pt modelId="{6CCA4A94-29B0-4EAA-B861-22692384A554}">
      <dgm:prSet custT="1"/>
      <dgm:spPr/>
      <dgm:t>
        <a:bodyPr/>
        <a:lstStyle/>
        <a:p>
          <a:r>
            <a:rPr lang="en-US" sz="1600" b="0" i="0" u="none" dirty="0"/>
            <a:t>The Notes pane is a box that appears below each slide. Tap it to add notes</a:t>
          </a:r>
          <a:r>
            <a:rPr lang="en-US" sz="2000" b="0" i="0" u="none" dirty="0"/>
            <a:t>. </a:t>
          </a:r>
          <a:endParaRPr lang="en-US" sz="2000" dirty="0"/>
        </a:p>
      </dgm:t>
    </dgm:pt>
    <dgm:pt modelId="{B8BDE3BD-4D0B-40DA-AA95-BDBEBBCA1CDA}" type="parTrans" cxnId="{8D3C67E3-E138-4DBB-B8C4-D984728BC1A3}">
      <dgm:prSet/>
      <dgm:spPr/>
      <dgm:t>
        <a:bodyPr/>
        <a:lstStyle/>
        <a:p>
          <a:endParaRPr lang="en-US"/>
        </a:p>
      </dgm:t>
    </dgm:pt>
    <dgm:pt modelId="{5F79D881-14E3-4A52-A40A-6D76566D3CC2}" type="sibTrans" cxnId="{8D3C67E3-E138-4DBB-B8C4-D984728BC1A3}">
      <dgm:prSet/>
      <dgm:spPr/>
      <dgm:t>
        <a:bodyPr/>
        <a:lstStyle/>
        <a:p>
          <a:endParaRPr lang="en-US"/>
        </a:p>
      </dgm:t>
    </dgm:pt>
    <dgm:pt modelId="{9BB36EC9-B49F-4E8C-9669-24D262457FB4}">
      <dgm:prSet/>
      <dgm:spPr/>
      <dgm:t>
        <a:bodyPr/>
        <a:lstStyle/>
        <a:p>
          <a:r>
            <a:rPr lang="en-US" dirty="0"/>
            <a:t>Title</a:t>
          </a:r>
        </a:p>
      </dgm:t>
    </dgm:pt>
    <dgm:pt modelId="{334ACDC4-05D9-4755-B597-C8B2F00F76FE}" type="parTrans" cxnId="{1BD00E8E-75B0-4C19-AF90-1633569336BC}">
      <dgm:prSet/>
      <dgm:spPr/>
      <dgm:t>
        <a:bodyPr/>
        <a:lstStyle/>
        <a:p>
          <a:endParaRPr lang="en-US"/>
        </a:p>
      </dgm:t>
    </dgm:pt>
    <dgm:pt modelId="{0A0D465C-2D43-497B-AFD2-C0939F0FB42D}" type="sibTrans" cxnId="{1BD00E8E-75B0-4C19-AF90-1633569336BC}">
      <dgm:prSet/>
      <dgm:spPr/>
      <dgm:t>
        <a:bodyPr/>
        <a:lstStyle/>
        <a:p>
          <a:endParaRPr lang="en-US"/>
        </a:p>
      </dgm:t>
    </dgm:pt>
    <dgm:pt modelId="{730A1EF9-E4EF-4CEB-B84A-A954C3FCB278}">
      <dgm:prSet custT="1"/>
      <dgm:spPr/>
      <dgm:t>
        <a:bodyPr/>
        <a:lstStyle/>
        <a:p>
          <a:r>
            <a:rPr lang="en-US" sz="1600" b="0" i="0" u="none" dirty="0"/>
            <a:t>If you don’t see the Notes pane or it is completely minimized, click Notes on the task bar across the bottom of the PowerPoint window. </a:t>
          </a:r>
          <a:endParaRPr lang="en-US" sz="1600" dirty="0"/>
        </a:p>
      </dgm:t>
    </dgm:pt>
    <dgm:pt modelId="{3BBDC8A2-B24E-4C3D-9DD4-42634791D226}" type="parTrans" cxnId="{D1AE091D-633F-45A6-8A5E-F0B36947447F}">
      <dgm:prSet/>
      <dgm:spPr/>
      <dgm:t>
        <a:bodyPr/>
        <a:lstStyle/>
        <a:p>
          <a:endParaRPr lang="en-US"/>
        </a:p>
      </dgm:t>
    </dgm:pt>
    <dgm:pt modelId="{540AEC5A-6E4C-47A2-8622-CD87D60F5F5F}" type="sibTrans" cxnId="{D1AE091D-633F-45A6-8A5E-F0B36947447F}">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a:ln>
          <a:noFill/>
        </a:ln>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00868" custScaleY="100868">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45422C2E-F22E-4377-A7C3-B2A968FB8B04}" type="pres">
      <dgm:prSet presAssocID="{6BF5896A-A334-45B0-B451-09159F55B184}" presName="spaceBetweenRectangles" presStyleCnt="0"/>
      <dgm:spPr/>
    </dgm:pt>
    <dgm:pt modelId="{F158923C-2E31-42BC-A158-0ADDD3FA3388}" type="pres">
      <dgm:prSet presAssocID="{5288893C-FA8E-4BB1-8E73-26873A414237}" presName="composite" presStyleCnt="0"/>
      <dgm:spPr/>
    </dgm:pt>
    <dgm:pt modelId="{7F9CA9FA-4656-43AA-9088-3A5299B6A66C}" type="pres">
      <dgm:prSet presAssocID="{5288893C-FA8E-4BB1-8E73-26873A414237}" presName="ConnectorPoint" presStyleLbl="fgAcc1" presStyleIdx="3" presStyleCnt="5"/>
      <dgm:spPr/>
    </dgm:pt>
    <dgm:pt modelId="{E3DD767A-D2C6-4F85-B6F9-67493CDF5DDF}" type="pres">
      <dgm:prSet presAssocID="{5288893C-FA8E-4BB1-8E73-26873A414237}" presName="ConnectLine" presStyleLbl="alignNode1" presStyleIdx="3"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FC439593-481B-46FA-89EC-8E39AB07FC34}" type="pres">
      <dgm:prSet presAssocID="{5288893C-FA8E-4BB1-8E73-26873A414237}" presName="FlexibleEmptyPlaceHolder" presStyleCnt="0"/>
      <dgm:spPr/>
    </dgm:pt>
    <dgm:pt modelId="{2395288F-A4FC-4947-ABF3-216F88503A21}" type="pres">
      <dgm:prSet presAssocID="{5288893C-FA8E-4BB1-8E73-26873A414237}" presName="L2TextContainer" presStyleLbl="bgAcc1" presStyleIdx="3" presStyleCnt="5" custLinFactNeighborY="16">
        <dgm:presLayoutVars>
          <dgm:chMax val="0"/>
          <dgm:chPref val="0"/>
          <dgm:bulletEnabled val="1"/>
        </dgm:presLayoutVars>
      </dgm:prSet>
      <dgm:spPr/>
    </dgm:pt>
    <dgm:pt modelId="{76410C0E-CB2F-430A-B274-9F5EE09585B6}" type="pres">
      <dgm:prSet presAssocID="{5288893C-FA8E-4BB1-8E73-26873A414237}" presName="L1TextContainer" presStyleLbl="revTx" presStyleIdx="3" presStyleCnt="5">
        <dgm:presLayoutVars>
          <dgm:chMax val="1"/>
          <dgm:chPref val="1"/>
          <dgm:bulletEnabled val="1"/>
        </dgm:presLayoutVars>
      </dgm:prSet>
      <dgm:spPr/>
    </dgm:pt>
    <dgm:pt modelId="{AE7FE0DD-2FBD-4561-8F59-0C3ACCC3B694}" type="pres">
      <dgm:prSet presAssocID="{5288893C-FA8E-4BB1-8E73-26873A414237}" presName="EmptyPlaceHolder" presStyleCnt="0"/>
      <dgm:spPr/>
    </dgm:pt>
    <dgm:pt modelId="{35FD1076-866B-4C25-94BD-E9687AA9EF21}" type="pres">
      <dgm:prSet presAssocID="{0A063199-9DB1-476C-880B-768BF300FB2E}" presName="spaceBetweenRectangles" presStyleCnt="0"/>
      <dgm:spPr/>
    </dgm:pt>
    <dgm:pt modelId="{20497FE6-1CDA-4BC8-A583-3CCD319BBCD6}" type="pres">
      <dgm:prSet presAssocID="{9BB36EC9-B49F-4E8C-9669-24D262457FB4}" presName="composite" presStyleCnt="0"/>
      <dgm:spPr/>
    </dgm:pt>
    <dgm:pt modelId="{2A5782FC-85F7-4E30-BD9B-C6E24B4F7635}" type="pres">
      <dgm:prSet presAssocID="{9BB36EC9-B49F-4E8C-9669-24D262457FB4}" presName="ConnectorPoint" presStyleLbl="fgAcc1" presStyleIdx="4" presStyleCnt="5"/>
      <dgm:spPr/>
    </dgm:pt>
    <dgm:pt modelId="{55062874-43DA-4B4F-A5B5-0A05359E69E0}" type="pres">
      <dgm:prSet presAssocID="{9BB36EC9-B49F-4E8C-9669-24D262457FB4}" presName="ConnectLine" presStyleLbl="alignNode1" presStyleIdx="4"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888F0997-5A7F-4C57-94D1-2AB869F0E86A}" type="pres">
      <dgm:prSet presAssocID="{9BB36EC9-B49F-4E8C-9669-24D262457FB4}" presName="FlexibleEmptyPlaceHolder" presStyleCnt="0"/>
      <dgm:spPr/>
    </dgm:pt>
    <dgm:pt modelId="{C983C8FD-9287-44FA-9998-FE4092BFF282}" type="pres">
      <dgm:prSet presAssocID="{9BB36EC9-B49F-4E8C-9669-24D262457FB4}" presName="L2TextContainer" presStyleLbl="bgAcc1" presStyleIdx="4" presStyleCnt="5">
        <dgm:presLayoutVars>
          <dgm:chMax val="0"/>
          <dgm:chPref val="0"/>
          <dgm:bulletEnabled val="1"/>
        </dgm:presLayoutVars>
      </dgm:prSet>
      <dgm:spPr/>
    </dgm:pt>
    <dgm:pt modelId="{74E23094-0FB1-49E0-82F5-3A55AD2613CA}" type="pres">
      <dgm:prSet presAssocID="{9BB36EC9-B49F-4E8C-9669-24D262457FB4}" presName="L1TextContainer" presStyleLbl="revTx" presStyleIdx="4" presStyleCnt="5">
        <dgm:presLayoutVars>
          <dgm:chMax val="1"/>
          <dgm:chPref val="1"/>
          <dgm:bulletEnabled val="1"/>
        </dgm:presLayoutVars>
      </dgm:prSet>
      <dgm:spPr/>
    </dgm:pt>
    <dgm:pt modelId="{F291354D-2FFA-4D2F-B155-0818C6327B24}" type="pres">
      <dgm:prSet presAssocID="{9BB36EC9-B49F-4E8C-9669-24D262457FB4}"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520CD30B-FE94-4DC7-8049-336899103CFE}" type="presOf" srcId="{6CCA4A94-29B0-4EAA-B861-22692384A554}" destId="{2395288F-A4FC-4947-ABF3-216F88503A21}" srcOrd="0" destOrd="0" presId="urn:microsoft.com/office/officeart/2017/3/layout/HorizontalPathTimeline#2"/>
    <dgm:cxn modelId="{AFD6421C-D431-4323-846D-01046A009A1C}" type="presOf" srcId="{9BB36EC9-B49F-4E8C-9669-24D262457FB4}" destId="{74E23094-0FB1-49E0-82F5-3A55AD2613CA}" srcOrd="0" destOrd="0" presId="urn:microsoft.com/office/officeart/2017/3/layout/HorizontalPathTimeline#2"/>
    <dgm:cxn modelId="{D1AE091D-633F-45A6-8A5E-F0B36947447F}" srcId="{9BB36EC9-B49F-4E8C-9669-24D262457FB4}" destId="{730A1EF9-E4EF-4CEB-B84A-A954C3FCB278}" srcOrd="0" destOrd="0" parTransId="{3BBDC8A2-B24E-4C3D-9DD4-42634791D226}" sibTransId="{540AEC5A-6E4C-47A2-8622-CD87D60F5F5F}"/>
    <dgm:cxn modelId="{ABC35420-2881-483F-B687-1FB2F346360F}" type="presOf" srcId="{44D67ED0-6EEA-48F6-A9C1-BE754AABC76A}" destId="{93C358AC-5BA0-4CB6-B22F-1B95FA53D0F3}" srcOrd="0" destOrd="0" presId="urn:microsoft.com/office/officeart/2017/3/layout/HorizontalPathTimeline#2"/>
    <dgm:cxn modelId="{2B790330-501D-4967-B757-4F5FFA10F871}" srcId="{44D67ED0-6EEA-48F6-A9C1-BE754AABC76A}" destId="{5288893C-FA8E-4BB1-8E73-26873A414237}" srcOrd="3" destOrd="0" parTransId="{B96E404D-37DE-46A2-BF80-78A08CBF262C}" sibTransId="{0A063199-9DB1-476C-880B-768BF300FB2E}"/>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0088271-8170-4078-803A-3444D8C8800E}" type="presOf" srcId="{730A1EF9-E4EF-4CEB-B84A-A954C3FCB278}" destId="{C983C8FD-9287-44FA-9998-FE4092BFF282}" srcOrd="0" destOrd="0" presId="urn:microsoft.com/office/officeart/2017/3/layout/HorizontalPathTimeline#2"/>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1BD00E8E-75B0-4C19-AF90-1633569336BC}" srcId="{44D67ED0-6EEA-48F6-A9C1-BE754AABC76A}" destId="{9BB36EC9-B49F-4E8C-9669-24D262457FB4}" srcOrd="4" destOrd="0" parTransId="{334ACDC4-05D9-4755-B597-C8B2F00F76FE}" sibTransId="{0A0D465C-2D43-497B-AFD2-C0939F0FB42D}"/>
    <dgm:cxn modelId="{45AF1AB7-42B7-4C0D-8306-AFAABE7D0A75}" type="presOf" srcId="{5288893C-FA8E-4BB1-8E73-26873A414237}" destId="{76410C0E-CB2F-430A-B274-9F5EE09585B6}" srcOrd="0" destOrd="0" presId="urn:microsoft.com/office/officeart/2017/3/layout/HorizontalPathTimeline#2"/>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8D3C67E3-E138-4DBB-B8C4-D984728BC1A3}" srcId="{5288893C-FA8E-4BB1-8E73-26873A414237}" destId="{6CCA4A94-29B0-4EAA-B861-22692384A554}" srcOrd="0" destOrd="0" parTransId="{B8BDE3BD-4D0B-40DA-AA95-BDBEBBCA1CDA}" sibTransId="{5F79D881-14E3-4A52-A40A-6D76566D3CC2}"/>
    <dgm:cxn modelId="{B681E0E7-0B3A-4DB8-BF19-F9AE0E1C787B}" srcId="{44D67ED0-6EEA-48F6-A9C1-BE754AABC76A}" destId="{AE62509E-8FD5-4BC0-8484-49407DA07B2D}" srcOrd="0" destOrd="0" parTransId="{8F2C679D-77AF-46F9-9ACE-1E1D440B1883}" sibTransId="{5C2CB4AF-F88D-4FBE-A40E-0CC048A23B9E}"/>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B37AEB7-6FE1-43BD-943D-3FAF4E4699D4}" type="presParOf" srcId="{EE6F6E1A-AC88-44BD-8034-0C2734A7943C}" destId="{45422C2E-F22E-4377-A7C3-B2A968FB8B04}" srcOrd="5" destOrd="0" presId="urn:microsoft.com/office/officeart/2017/3/layout/HorizontalPathTimeline#2"/>
    <dgm:cxn modelId="{80CE192D-F865-4689-BA41-61C9B0AE4898}" type="presParOf" srcId="{EE6F6E1A-AC88-44BD-8034-0C2734A7943C}" destId="{F158923C-2E31-42BC-A158-0ADDD3FA3388}" srcOrd="6" destOrd="0" presId="urn:microsoft.com/office/officeart/2017/3/layout/HorizontalPathTimeline#2"/>
    <dgm:cxn modelId="{949CFC52-BB25-4075-BC2B-75AE2A2C38CA}" type="presParOf" srcId="{F158923C-2E31-42BC-A158-0ADDD3FA3388}" destId="{7F9CA9FA-4656-43AA-9088-3A5299B6A66C}" srcOrd="0" destOrd="0" presId="urn:microsoft.com/office/officeart/2017/3/layout/HorizontalPathTimeline#2"/>
    <dgm:cxn modelId="{FC3AB81F-7281-43B5-9920-1CE7FBF19C45}" type="presParOf" srcId="{F158923C-2E31-42BC-A158-0ADDD3FA3388}" destId="{E3DD767A-D2C6-4F85-B6F9-67493CDF5DDF}" srcOrd="1" destOrd="0" presId="urn:microsoft.com/office/officeart/2017/3/layout/HorizontalPathTimeline#2"/>
    <dgm:cxn modelId="{95E82803-EDA5-4114-B842-36374E491FB2}" type="presParOf" srcId="{F158923C-2E31-42BC-A158-0ADDD3FA3388}" destId="{FC439593-481B-46FA-89EC-8E39AB07FC34}" srcOrd="2" destOrd="0" presId="urn:microsoft.com/office/officeart/2017/3/layout/HorizontalPathTimeline#2"/>
    <dgm:cxn modelId="{41CF890E-BEA6-43F3-BC20-7C6BDD41419C}" type="presParOf" srcId="{F158923C-2E31-42BC-A158-0ADDD3FA3388}" destId="{2395288F-A4FC-4947-ABF3-216F88503A21}" srcOrd="3" destOrd="0" presId="urn:microsoft.com/office/officeart/2017/3/layout/HorizontalPathTimeline#2"/>
    <dgm:cxn modelId="{F7C3B8CD-786C-4D78-8AA9-9D70D01E6375}" type="presParOf" srcId="{F158923C-2E31-42BC-A158-0ADDD3FA3388}" destId="{76410C0E-CB2F-430A-B274-9F5EE09585B6}" srcOrd="4" destOrd="0" presId="urn:microsoft.com/office/officeart/2017/3/layout/HorizontalPathTimeline#2"/>
    <dgm:cxn modelId="{AE20CFF6-6693-4D68-918B-D1B47574B28A}" type="presParOf" srcId="{F158923C-2E31-42BC-A158-0ADDD3FA3388}" destId="{AE7FE0DD-2FBD-4561-8F59-0C3ACCC3B694}" srcOrd="5" destOrd="0" presId="urn:microsoft.com/office/officeart/2017/3/layout/HorizontalPathTimeline#2"/>
    <dgm:cxn modelId="{D1425A80-560F-4D3D-A982-050EBE94A223}" type="presParOf" srcId="{EE6F6E1A-AC88-44BD-8034-0C2734A7943C}" destId="{35FD1076-866B-4C25-94BD-E9687AA9EF21}" srcOrd="7" destOrd="0" presId="urn:microsoft.com/office/officeart/2017/3/layout/HorizontalPathTimeline#2"/>
    <dgm:cxn modelId="{04680A79-E991-4FD4-AFCD-8440FF7BFFBA}" type="presParOf" srcId="{EE6F6E1A-AC88-44BD-8034-0C2734A7943C}" destId="{20497FE6-1CDA-4BC8-A583-3CCD319BBCD6}" srcOrd="8" destOrd="0" presId="urn:microsoft.com/office/officeart/2017/3/layout/HorizontalPathTimeline#2"/>
    <dgm:cxn modelId="{18AA3053-450D-45BE-890F-260C0CDC4FB2}" type="presParOf" srcId="{20497FE6-1CDA-4BC8-A583-3CCD319BBCD6}" destId="{2A5782FC-85F7-4E30-BD9B-C6E24B4F7635}" srcOrd="0" destOrd="0" presId="urn:microsoft.com/office/officeart/2017/3/layout/HorizontalPathTimeline#2"/>
    <dgm:cxn modelId="{3C55D8FE-6139-4FDE-9BEF-254BB0463B23}" type="presParOf" srcId="{20497FE6-1CDA-4BC8-A583-3CCD319BBCD6}" destId="{55062874-43DA-4B4F-A5B5-0A05359E69E0}" srcOrd="1" destOrd="0" presId="urn:microsoft.com/office/officeart/2017/3/layout/HorizontalPathTimeline#2"/>
    <dgm:cxn modelId="{B2EE73BB-5877-42F7-9CB0-CE68C442FBCD}" type="presParOf" srcId="{20497FE6-1CDA-4BC8-A583-3CCD319BBCD6}" destId="{888F0997-5A7F-4C57-94D1-2AB869F0E86A}" srcOrd="2" destOrd="0" presId="urn:microsoft.com/office/officeart/2017/3/layout/HorizontalPathTimeline#2"/>
    <dgm:cxn modelId="{4A0FA6FD-3D4D-473E-923B-E840F6D2D80D}" type="presParOf" srcId="{20497FE6-1CDA-4BC8-A583-3CCD319BBCD6}" destId="{C983C8FD-9287-44FA-9998-FE4092BFF282}" srcOrd="3" destOrd="0" presId="urn:microsoft.com/office/officeart/2017/3/layout/HorizontalPathTimeline#2"/>
    <dgm:cxn modelId="{85B54BDA-DAB4-427C-ADEB-DD2B51B2758F}" type="presParOf" srcId="{20497FE6-1CDA-4BC8-A583-3CCD319BBCD6}" destId="{74E23094-0FB1-49E0-82F5-3A55AD2613CA}" srcOrd="4" destOrd="0" presId="urn:microsoft.com/office/officeart/2017/3/layout/HorizontalPathTimeline#2"/>
    <dgm:cxn modelId="{2CD3C2D5-D3B3-47FF-B5CF-313AFD971748}" type="presParOf" srcId="{20497FE6-1CDA-4BC8-A583-3CCD319BBCD6}" destId="{F291354D-2FFA-4D2F-B155-0818C6327B24}"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2088642"/>
          <a:ext cx="10515600" cy="174053"/>
        </a:xfrm>
        <a:prstGeom prst="rect">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756023" y="1348914"/>
          <a:ext cx="0" cy="826754"/>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215241" y="573832"/>
          <a:ext cx="3081563" cy="775082"/>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195" tIns="46483" rIns="152195" bIns="46483" numCol="1" spcCol="1270" anchor="ctr" anchorCtr="0">
          <a:noAutofit/>
        </a:bodyPr>
        <a:lstStyle/>
        <a:p>
          <a:pPr marL="0" lvl="0" indent="0" algn="l" defTabSz="711200">
            <a:lnSpc>
              <a:spcPct val="90000"/>
            </a:lnSpc>
            <a:spcBef>
              <a:spcPct val="0"/>
            </a:spcBef>
            <a:spcAft>
              <a:spcPct val="35000"/>
            </a:spcAft>
            <a:buNone/>
          </a:pPr>
          <a:r>
            <a:rPr lang="en-US" sz="1600" b="0" i="0" u="none" kern="1200" dirty="0"/>
            <a:t>To start a presentation, go to the Slide Show tab, and select From Beginning.</a:t>
          </a:r>
          <a:endParaRPr lang="en-US" sz="1600" kern="1200" dirty="0"/>
        </a:p>
      </dsp:txBody>
      <dsp:txXfrm>
        <a:off x="215241" y="573832"/>
        <a:ext cx="3081563" cy="775082"/>
      </dsp:txXfrm>
    </dsp:sp>
    <dsp:sp modelId="{5C96A5F5-16B2-4AEA-9591-B66C220F4A65}">
      <dsp:nvSpPr>
        <dsp:cNvPr id="0" name=""/>
        <dsp:cNvSpPr/>
      </dsp:nvSpPr>
      <dsp:spPr>
        <a:xfrm>
          <a:off x="355312"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155700">
            <a:lnSpc>
              <a:spcPct val="90000"/>
            </a:lnSpc>
            <a:spcBef>
              <a:spcPct val="0"/>
            </a:spcBef>
            <a:spcAft>
              <a:spcPct val="35000"/>
            </a:spcAft>
            <a:buNone/>
          </a:pPr>
          <a:r>
            <a:rPr lang="en-US" sz="2600" kern="1200" dirty="0"/>
            <a:t>Title</a:t>
          </a:r>
        </a:p>
      </dsp:txBody>
      <dsp:txXfrm>
        <a:off x="355312" y="2336668"/>
        <a:ext cx="2801421" cy="491701"/>
      </dsp:txXfrm>
    </dsp:sp>
    <dsp:sp modelId="{B3AC6DBE-85B6-4AF3-BADF-7E1E82B735CC}">
      <dsp:nvSpPr>
        <dsp:cNvPr id="0" name=""/>
        <dsp:cNvSpPr/>
      </dsp:nvSpPr>
      <dsp:spPr>
        <a:xfrm>
          <a:off x="1701631" y="2121277"/>
          <a:ext cx="108783" cy="10878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506911" y="2172080"/>
          <a:ext cx="0" cy="83393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952755" y="2996846"/>
          <a:ext cx="3108311" cy="1296158"/>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195" tIns="77065" rIns="152195" bIns="77065" numCol="1" spcCol="1270" anchor="ctr" anchorCtr="0">
          <a:noAutofit/>
        </a:bodyPr>
        <a:lstStyle/>
        <a:p>
          <a:pPr marL="0" lvl="0" indent="0" algn="l" defTabSz="711200">
            <a:lnSpc>
              <a:spcPct val="90000"/>
            </a:lnSpc>
            <a:spcBef>
              <a:spcPct val="0"/>
            </a:spcBef>
            <a:spcAft>
              <a:spcPct val="35000"/>
            </a:spcAft>
            <a:buNone/>
          </a:pPr>
          <a:r>
            <a:rPr lang="en-US" sz="1600" b="0" i="0" u="none" kern="1200" dirty="0"/>
            <a:t>To display Presenter view, in Slide Show view, on the control bar at the bottom left select the three dots, and then Show Presenter View.</a:t>
          </a:r>
          <a:endParaRPr lang="en-US" sz="1600" kern="1200" dirty="0"/>
        </a:p>
      </dsp:txBody>
      <dsp:txXfrm>
        <a:off x="1952755" y="2996846"/>
        <a:ext cx="3108311" cy="1296158"/>
      </dsp:txXfrm>
    </dsp:sp>
    <dsp:sp modelId="{730471FC-8FAF-49B2-8F42-63D391F759BE}">
      <dsp:nvSpPr>
        <dsp:cNvPr id="0" name=""/>
        <dsp:cNvSpPr/>
      </dsp:nvSpPr>
      <dsp:spPr>
        <a:xfrm>
          <a:off x="2106200" y="15229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155700">
            <a:lnSpc>
              <a:spcPct val="90000"/>
            </a:lnSpc>
            <a:spcBef>
              <a:spcPct val="0"/>
            </a:spcBef>
            <a:spcAft>
              <a:spcPct val="35000"/>
            </a:spcAft>
            <a:buNone/>
          </a:pPr>
          <a:r>
            <a:rPr lang="en-US" sz="2600" kern="1200" dirty="0"/>
            <a:t>Title</a:t>
          </a:r>
        </a:p>
      </dsp:txBody>
      <dsp:txXfrm>
        <a:off x="2106200" y="1522968"/>
        <a:ext cx="2801421" cy="491701"/>
      </dsp:txXfrm>
    </dsp:sp>
    <dsp:sp modelId="{F34C40A7-6131-4EF1-9887-E7EEA86D1562}">
      <dsp:nvSpPr>
        <dsp:cNvPr id="0" name=""/>
        <dsp:cNvSpPr/>
      </dsp:nvSpPr>
      <dsp:spPr>
        <a:xfrm>
          <a:off x="3452047" y="2120805"/>
          <a:ext cx="109727" cy="109727"/>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257800" y="1348914"/>
          <a:ext cx="0" cy="826754"/>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717018" y="329069"/>
          <a:ext cx="3081563" cy="101984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195" tIns="61162" rIns="152195" bIns="61162" numCol="1" spcCol="1270" anchor="ctr" anchorCtr="0">
          <a:noAutofit/>
        </a:bodyPr>
        <a:lstStyle/>
        <a:p>
          <a:pPr marL="0" lvl="0" indent="0" algn="l" defTabSz="711200">
            <a:lnSpc>
              <a:spcPct val="90000"/>
            </a:lnSpc>
            <a:spcBef>
              <a:spcPct val="0"/>
            </a:spcBef>
            <a:spcAft>
              <a:spcPct val="35000"/>
            </a:spcAft>
            <a:buNone/>
          </a:pPr>
          <a:r>
            <a:rPr lang="en-US" sz="1600" b="0" i="0" u="none" kern="1200" dirty="0"/>
            <a:t>During your presentation, the speaker notes are visible on your monitor, but aren't visible to the audience. </a:t>
          </a:r>
          <a:endParaRPr lang="en-US" sz="1600" kern="1200" dirty="0"/>
        </a:p>
      </dsp:txBody>
      <dsp:txXfrm>
        <a:off x="3717018" y="329069"/>
        <a:ext cx="3081563" cy="1019844"/>
      </dsp:txXfrm>
    </dsp:sp>
    <dsp:sp modelId="{7605329C-2B32-4CD7-9B69-1B3DAB88562E}">
      <dsp:nvSpPr>
        <dsp:cNvPr id="0" name=""/>
        <dsp:cNvSpPr/>
      </dsp:nvSpPr>
      <dsp:spPr>
        <a:xfrm>
          <a:off x="3857089"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155700">
            <a:lnSpc>
              <a:spcPct val="90000"/>
            </a:lnSpc>
            <a:spcBef>
              <a:spcPct val="0"/>
            </a:spcBef>
            <a:spcAft>
              <a:spcPct val="35000"/>
            </a:spcAft>
            <a:buNone/>
          </a:pPr>
          <a:r>
            <a:rPr lang="en-US" sz="2600" kern="1200" dirty="0"/>
            <a:t>Title</a:t>
          </a:r>
        </a:p>
      </dsp:txBody>
      <dsp:txXfrm>
        <a:off x="3857089" y="2336668"/>
        <a:ext cx="2801421" cy="491701"/>
      </dsp:txXfrm>
    </dsp:sp>
    <dsp:sp modelId="{79B0CEDC-0005-4ACE-AB25-DB9533DC85C2}">
      <dsp:nvSpPr>
        <dsp:cNvPr id="0" name=""/>
        <dsp:cNvSpPr/>
      </dsp:nvSpPr>
      <dsp:spPr>
        <a:xfrm>
          <a:off x="5203408" y="2121277"/>
          <a:ext cx="108783" cy="10878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DD767A-D2C6-4F85-B6F9-67493CDF5DDF}">
      <dsp:nvSpPr>
        <dsp:cNvPr id="0" name=""/>
        <dsp:cNvSpPr/>
      </dsp:nvSpPr>
      <dsp:spPr>
        <a:xfrm>
          <a:off x="7008688" y="2175802"/>
          <a:ext cx="0" cy="826754"/>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395288F-A4FC-4947-ABF3-216F88503A21}">
      <dsp:nvSpPr>
        <dsp:cNvPr id="0" name=""/>
        <dsp:cNvSpPr/>
      </dsp:nvSpPr>
      <dsp:spPr>
        <a:xfrm>
          <a:off x="5467906" y="3002557"/>
          <a:ext cx="3081563" cy="836272"/>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195" tIns="50153" rIns="152195" bIns="50153" numCol="1" spcCol="1270" anchor="ctr" anchorCtr="0">
          <a:noAutofit/>
        </a:bodyPr>
        <a:lstStyle/>
        <a:p>
          <a:pPr marL="0" lvl="0" indent="0" algn="l" defTabSz="711200">
            <a:lnSpc>
              <a:spcPct val="90000"/>
            </a:lnSpc>
            <a:spcBef>
              <a:spcPct val="0"/>
            </a:spcBef>
            <a:spcAft>
              <a:spcPct val="35000"/>
            </a:spcAft>
            <a:buNone/>
          </a:pPr>
          <a:r>
            <a:rPr lang="en-US" sz="1600" b="0" i="0" u="none" kern="1200" dirty="0"/>
            <a:t>The Notes pane is a box that appears below each slide. Tap it to add notes</a:t>
          </a:r>
          <a:r>
            <a:rPr lang="en-US" sz="2000" b="0" i="0" u="none" kern="1200" dirty="0"/>
            <a:t>. </a:t>
          </a:r>
          <a:endParaRPr lang="en-US" sz="2000" kern="1200" dirty="0"/>
        </a:p>
      </dsp:txBody>
      <dsp:txXfrm>
        <a:off x="5467906" y="3002557"/>
        <a:ext cx="3081563" cy="836272"/>
      </dsp:txXfrm>
    </dsp:sp>
    <dsp:sp modelId="{76410C0E-CB2F-430A-B274-9F5EE09585B6}">
      <dsp:nvSpPr>
        <dsp:cNvPr id="0" name=""/>
        <dsp:cNvSpPr/>
      </dsp:nvSpPr>
      <dsp:spPr>
        <a:xfrm>
          <a:off x="5607977" y="15229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155700">
            <a:lnSpc>
              <a:spcPct val="90000"/>
            </a:lnSpc>
            <a:spcBef>
              <a:spcPct val="0"/>
            </a:spcBef>
            <a:spcAft>
              <a:spcPct val="35000"/>
            </a:spcAft>
            <a:buNone/>
          </a:pPr>
          <a:r>
            <a:rPr lang="en-US" sz="2600" kern="1200" dirty="0"/>
            <a:t>Title</a:t>
          </a:r>
        </a:p>
      </dsp:txBody>
      <dsp:txXfrm>
        <a:off x="5607977" y="1522968"/>
        <a:ext cx="2801421" cy="491701"/>
      </dsp:txXfrm>
    </dsp:sp>
    <dsp:sp modelId="{7F9CA9FA-4656-43AA-9088-3A5299B6A66C}">
      <dsp:nvSpPr>
        <dsp:cNvPr id="0" name=""/>
        <dsp:cNvSpPr/>
      </dsp:nvSpPr>
      <dsp:spPr>
        <a:xfrm>
          <a:off x="6954296" y="2121411"/>
          <a:ext cx="108783" cy="10878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062874-43DA-4B4F-A5B5-0A05359E69E0}">
      <dsp:nvSpPr>
        <dsp:cNvPr id="0" name=""/>
        <dsp:cNvSpPr/>
      </dsp:nvSpPr>
      <dsp:spPr>
        <a:xfrm>
          <a:off x="8759576" y="1348914"/>
          <a:ext cx="0" cy="826754"/>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C983C8FD-9287-44FA-9998-FE4092BFF282}">
      <dsp:nvSpPr>
        <dsp:cNvPr id="0" name=""/>
        <dsp:cNvSpPr/>
      </dsp:nvSpPr>
      <dsp:spPr>
        <a:xfrm>
          <a:off x="7218795" y="63910"/>
          <a:ext cx="3081563" cy="128500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195" tIns="77065" rIns="152195" bIns="77065" numCol="1" spcCol="1270" anchor="ctr" anchorCtr="0">
          <a:noAutofit/>
        </a:bodyPr>
        <a:lstStyle/>
        <a:p>
          <a:pPr marL="0" lvl="0" indent="0" algn="l" defTabSz="711200">
            <a:lnSpc>
              <a:spcPct val="90000"/>
            </a:lnSpc>
            <a:spcBef>
              <a:spcPct val="0"/>
            </a:spcBef>
            <a:spcAft>
              <a:spcPct val="35000"/>
            </a:spcAft>
            <a:buNone/>
          </a:pPr>
          <a:r>
            <a:rPr lang="en-US" sz="1600" b="0" i="0" u="none" kern="1200" dirty="0"/>
            <a:t>If you don’t see the Notes pane or it is completely minimized, click Notes on the task bar across the bottom of the PowerPoint window. </a:t>
          </a:r>
          <a:endParaRPr lang="en-US" sz="1600" kern="1200" dirty="0"/>
        </a:p>
      </dsp:txBody>
      <dsp:txXfrm>
        <a:off x="7218795" y="63910"/>
        <a:ext cx="3081563" cy="1285004"/>
      </dsp:txXfrm>
    </dsp:sp>
    <dsp:sp modelId="{74E23094-0FB1-49E0-82F5-3A55AD2613CA}">
      <dsp:nvSpPr>
        <dsp:cNvPr id="0" name=""/>
        <dsp:cNvSpPr/>
      </dsp:nvSpPr>
      <dsp:spPr>
        <a:xfrm>
          <a:off x="7358866"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155700">
            <a:lnSpc>
              <a:spcPct val="90000"/>
            </a:lnSpc>
            <a:spcBef>
              <a:spcPct val="0"/>
            </a:spcBef>
            <a:spcAft>
              <a:spcPct val="35000"/>
            </a:spcAft>
            <a:buNone/>
          </a:pPr>
          <a:r>
            <a:rPr lang="en-US" sz="2600" kern="1200" dirty="0"/>
            <a:t>Title</a:t>
          </a:r>
        </a:p>
      </dsp:txBody>
      <dsp:txXfrm>
        <a:off x="7358866" y="2336668"/>
        <a:ext cx="2801421" cy="491701"/>
      </dsp:txXfrm>
    </dsp:sp>
    <dsp:sp modelId="{2A5782FC-85F7-4E30-BD9B-C6E24B4F7635}">
      <dsp:nvSpPr>
        <dsp:cNvPr id="0" name=""/>
        <dsp:cNvSpPr/>
      </dsp:nvSpPr>
      <dsp:spPr>
        <a:xfrm>
          <a:off x="8705185" y="2121277"/>
          <a:ext cx="108783" cy="10878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12/8/2024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22AF-75C7-433B-B852-69970FBFF6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7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14</a:t>
            </a:fld>
            <a:endParaRPr lang="en-US" dirty="0"/>
          </a:p>
        </p:txBody>
      </p:sp>
    </p:spTree>
    <p:extLst>
      <p:ext uri="{BB962C8B-B14F-4D97-AF65-F5344CB8AC3E}">
        <p14:creationId xmlns:p14="http://schemas.microsoft.com/office/powerpoint/2010/main" val="23974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15</a:t>
            </a:fld>
            <a:endParaRPr lang="en-US" dirty="0"/>
          </a:p>
        </p:txBody>
      </p:sp>
    </p:spTree>
    <p:extLst>
      <p:ext uri="{BB962C8B-B14F-4D97-AF65-F5344CB8AC3E}">
        <p14:creationId xmlns:p14="http://schemas.microsoft.com/office/powerpoint/2010/main" val="239743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endParaRPr lang="en-US" dirty="0"/>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endParaRPr lang="en-US" dirty="0"/>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a:t>20XX</a:t>
            </a:r>
            <a:endParaRPr lang="en-US" dirty="0"/>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endParaRPr lang="en-US" dirty="0"/>
          </a:p>
        </p:txBody>
      </p:sp>
      <p:sp useBgFill="1">
        <p:nvSpPr>
          <p:cNvPr id="10" name="Title 1">
            <a:extLst>
              <a:ext uri="{FF2B5EF4-FFF2-40B4-BE49-F238E27FC236}">
                <a16:creationId xmlns:a16="http://schemas.microsoft.com/office/drawing/2014/main" id="{E234E1C5-BD1C-4142-BA62-2A1D902B606D}"/>
              </a:ext>
            </a:extLst>
          </p:cNvPr>
          <p:cNvSpPr>
            <a:spLocks noGrp="1"/>
          </p:cNvSpPr>
          <p:nvPr>
            <p:ph type="ctrTitle"/>
          </p:nvPr>
        </p:nvSpPr>
        <p:spPr>
          <a:xfrm>
            <a:off x="2263430" y="1762887"/>
            <a:ext cx="7665140" cy="2140251"/>
          </a:xfrm>
        </p:spPr>
        <p:txBody>
          <a:bodyPr tIns="365760" anchor="ctr">
            <a:normAutofit/>
          </a:bodyPr>
          <a:lstStyle>
            <a:lvl1pPr algn="ctr">
              <a:defRPr sz="5400"/>
            </a:lvl1pPr>
          </a:lstStyle>
          <a:p>
            <a:endParaRPr lang="en-US" sz="4800" dirty="0"/>
          </a:p>
        </p:txBody>
      </p:sp>
      <p:sp useBgFill="1">
        <p:nvSpPr>
          <p:cNvPr id="12" name="Subtitle 2" descr="Tag=AccentColor&#10;Flavor=Light&#10;Target=Text">
            <a:extLst>
              <a:ext uri="{FF2B5EF4-FFF2-40B4-BE49-F238E27FC236}">
                <a16:creationId xmlns:a16="http://schemas.microsoft.com/office/drawing/2014/main" id="{DED57426-1707-4704-8E09-2F76090515F3}"/>
              </a:ext>
            </a:extLst>
          </p:cNvPr>
          <p:cNvSpPr>
            <a:spLocks noGrp="1"/>
          </p:cNvSpPr>
          <p:nvPr>
            <p:ph type="subTitle" idx="1"/>
          </p:nvPr>
        </p:nvSpPr>
        <p:spPr>
          <a:xfrm>
            <a:off x="2263430" y="3903138"/>
            <a:ext cx="7665139" cy="1191977"/>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3097202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endParaRPr lang="en-US" dirty="0"/>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2FCC-99C4-4C2B-99B4-9C5E13D5344B}"/>
              </a:ext>
            </a:extLst>
          </p:cNvPr>
          <p:cNvSpPr>
            <a:spLocks noGrp="1"/>
          </p:cNvSpPr>
          <p:nvPr>
            <p:ph type="title"/>
          </p:nvPr>
        </p:nvSpPr>
        <p:spPr>
          <a:xfrm>
            <a:off x="8050975" y="782122"/>
            <a:ext cx="3619500" cy="2492828"/>
          </a:xfrm>
        </p:spPr>
        <p:txBody>
          <a:bodyPr anchor="b"/>
          <a:lstStyle>
            <a:lvl1pPr algn="l">
              <a:spcBef>
                <a:spcPts val="960"/>
              </a:spcBef>
              <a:spcAft>
                <a:spcPts val="600"/>
              </a:spcAft>
              <a:defRPr/>
            </a:lvl1pPr>
          </a:lstStyle>
          <a:p>
            <a:r>
              <a:rPr lang="en-US" dirty="0"/>
              <a:t>Click to edit Master title style</a:t>
            </a:r>
          </a:p>
        </p:txBody>
      </p:sp>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4740" y="0"/>
            <a:ext cx="3754712" cy="2675444"/>
          </a:xfrm>
          <a:ln>
            <a:noFill/>
          </a:ln>
        </p:spPr>
        <p:txBody>
          <a:bodyPr/>
          <a:lstStyle/>
          <a:p>
            <a:endParaRPr lang="en-US" dirty="0"/>
          </a:p>
        </p:txBody>
      </p:sp>
      <p:sp>
        <p:nvSpPr>
          <p:cNvPr id="19" name="Picture Placeholder 10">
            <a:extLst>
              <a:ext uri="{FF2B5EF4-FFF2-40B4-BE49-F238E27FC236}">
                <a16:creationId xmlns:a16="http://schemas.microsoft.com/office/drawing/2014/main" id="{B5F49914-A317-424F-9214-203370D7674B}"/>
              </a:ext>
            </a:extLst>
          </p:cNvPr>
          <p:cNvSpPr>
            <a:spLocks noGrp="1"/>
          </p:cNvSpPr>
          <p:nvPr>
            <p:ph type="pic" sz="quarter" idx="14"/>
          </p:nvPr>
        </p:nvSpPr>
        <p:spPr>
          <a:xfrm>
            <a:off x="3749972" y="0"/>
            <a:ext cx="3793815" cy="2675444"/>
          </a:xfrm>
          <a:ln>
            <a:noFill/>
          </a:ln>
        </p:spPr>
        <p:txBody>
          <a:bodyPr/>
          <a:lstStyle/>
          <a:p>
            <a:endParaRPr lang="en-US" dirty="0"/>
          </a:p>
        </p:txBody>
      </p:sp>
      <p:sp>
        <p:nvSpPr>
          <p:cNvPr id="20" name="Picture Placeholder 10">
            <a:extLst>
              <a:ext uri="{FF2B5EF4-FFF2-40B4-BE49-F238E27FC236}">
                <a16:creationId xmlns:a16="http://schemas.microsoft.com/office/drawing/2014/main" id="{B68EE34D-80C0-4CEE-99D1-3C91F6626DFF}"/>
              </a:ext>
            </a:extLst>
          </p:cNvPr>
          <p:cNvSpPr>
            <a:spLocks noGrp="1"/>
          </p:cNvSpPr>
          <p:nvPr>
            <p:ph type="pic" sz="quarter" idx="15"/>
          </p:nvPr>
        </p:nvSpPr>
        <p:spPr>
          <a:xfrm>
            <a:off x="-4740" y="2675444"/>
            <a:ext cx="7543904" cy="4182556"/>
          </a:xfrm>
          <a:ln>
            <a:noFill/>
          </a:ln>
        </p:spPr>
        <p:txBody>
          <a:bodyPr/>
          <a:lstStyle/>
          <a:p>
            <a:endParaRPr lang="en-US" dirty="0"/>
          </a:p>
        </p:txBody>
      </p:sp>
      <p:sp>
        <p:nvSpPr>
          <p:cNvPr id="12" name="Footer Placeholder 4">
            <a:extLst>
              <a:ext uri="{FF2B5EF4-FFF2-40B4-BE49-F238E27FC236}">
                <a16:creationId xmlns:a16="http://schemas.microsoft.com/office/drawing/2014/main" id="{25E34894-A499-4CC3-9F3E-BB0B1268CC35}"/>
              </a:ext>
            </a:extLst>
          </p:cNvPr>
          <p:cNvSpPr>
            <a:spLocks noGrp="1"/>
          </p:cNvSpPr>
          <p:nvPr>
            <p:ph type="ftr" sz="quarter" idx="11"/>
          </p:nvPr>
        </p:nvSpPr>
        <p:spPr>
          <a:xfrm>
            <a:off x="913795" y="6000749"/>
            <a:ext cx="6672865" cy="365125"/>
          </a:xfrm>
        </p:spPr>
        <p:txBody>
          <a:bodyPr/>
          <a:lstStyle/>
          <a:p>
            <a:r>
              <a:rPr lang="en-US" dirty="0"/>
              <a:t>Sample footer text</a:t>
            </a:r>
          </a:p>
        </p:txBody>
      </p:sp>
      <p:sp>
        <p:nvSpPr>
          <p:cNvPr id="23" name="Text Placeholder 22">
            <a:extLst>
              <a:ext uri="{FF2B5EF4-FFF2-40B4-BE49-F238E27FC236}">
                <a16:creationId xmlns:a16="http://schemas.microsoft.com/office/drawing/2014/main" id="{6F37D4A7-7BA4-4331-82C1-818D1B5B05B2}"/>
              </a:ext>
            </a:extLst>
          </p:cNvPr>
          <p:cNvSpPr>
            <a:spLocks noGrp="1"/>
          </p:cNvSpPr>
          <p:nvPr>
            <p:ph type="body" sz="quarter" idx="17"/>
          </p:nvPr>
        </p:nvSpPr>
        <p:spPr>
          <a:xfrm>
            <a:off x="8042275" y="3592286"/>
            <a:ext cx="3619500" cy="1992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38132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ctrTitle"/>
          </p:nvPr>
        </p:nvSpPr>
        <p:spPr>
          <a:xfrm>
            <a:off x="913335" y="1233378"/>
            <a:ext cx="5697102" cy="1405366"/>
          </a:xfrm>
        </p:spPr>
        <p:txBody>
          <a:bodyPr anchor="b">
            <a:noAutofit/>
          </a:bodyPr>
          <a:lstStyle>
            <a:lvl1pPr algn="ctr">
              <a:defRPr sz="4000"/>
            </a:lvl1pPr>
          </a:lstStyle>
          <a:p>
            <a:r>
              <a:rPr lang="en-US" dirty="0"/>
              <a:t>Click to edit Master title style</a:t>
            </a:r>
          </a:p>
        </p:txBody>
      </p:sp>
      <p:sp>
        <p:nvSpPr>
          <p:cNvPr id="3" name="Subtitle 2"/>
          <p:cNvSpPr>
            <a:spLocks noGrp="1"/>
          </p:cNvSpPr>
          <p:nvPr>
            <p:ph type="subTitle" idx="1"/>
          </p:nvPr>
        </p:nvSpPr>
        <p:spPr>
          <a:xfrm>
            <a:off x="913795" y="3002281"/>
            <a:ext cx="5686437" cy="2271393"/>
          </a:xfrm>
        </p:spPr>
        <p:txBody>
          <a:bodyPr anchor="t">
            <a:normAutofit/>
          </a:bodyPr>
          <a:lstStyle>
            <a:lvl1pPr marL="0" indent="0" algn="ctr">
              <a:buNone/>
              <a:defRPr lang="en-US" sz="2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F93FCD85-64A9-4257-8703-568A1629E13D}"/>
              </a:ext>
            </a:extLst>
          </p:cNvPr>
          <p:cNvSpPr>
            <a:spLocks noGrp="1"/>
          </p:cNvSpPr>
          <p:nvPr>
            <p:ph type="pic" sz="quarter" idx="13"/>
          </p:nvPr>
        </p:nvSpPr>
        <p:spPr>
          <a:xfrm>
            <a:off x="7596864" y="0"/>
            <a:ext cx="4572000" cy="6858000"/>
          </a:xfrm>
        </p:spPr>
        <p:txBody>
          <a:bodyPr/>
          <a:lstStyle/>
          <a:p>
            <a:endParaRPr lang="en-US" dirty="0"/>
          </a:p>
        </p:txBody>
      </p:sp>
      <p:pic>
        <p:nvPicPr>
          <p:cNvPr id="9" name="Picture 8">
            <a:extLst>
              <a:ext uri="{FF2B5EF4-FFF2-40B4-BE49-F238E27FC236}">
                <a16:creationId xmlns:a16="http://schemas.microsoft.com/office/drawing/2014/main" id="{1A47AB1B-8039-41F6-A255-B03F33FB63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10" name="Date Placeholder 3">
            <a:extLst>
              <a:ext uri="{FF2B5EF4-FFF2-40B4-BE49-F238E27FC236}">
                <a16:creationId xmlns:a16="http://schemas.microsoft.com/office/drawing/2014/main" id="{FBC8FC98-420D-47E9-A6BF-65337349F5D7}"/>
              </a:ext>
            </a:extLst>
          </p:cNvPr>
          <p:cNvSpPr>
            <a:spLocks noGrp="1"/>
          </p:cNvSpPr>
          <p:nvPr>
            <p:ph type="dt" sz="half" idx="10"/>
          </p:nvPr>
        </p:nvSpPr>
        <p:spPr>
          <a:xfrm>
            <a:off x="7678736" y="6000749"/>
            <a:ext cx="2743200" cy="365125"/>
          </a:xfrm>
        </p:spPr>
        <p:txBody>
          <a:bodyPr/>
          <a:lstStyle>
            <a:lvl1pPr>
              <a:defRPr/>
            </a:lvl1pPr>
          </a:lstStyle>
          <a:p>
            <a:r>
              <a:rPr lang="en-US"/>
              <a:t>20XX</a:t>
            </a:r>
            <a:endParaRPr lang="en-US" dirty="0"/>
          </a:p>
        </p:txBody>
      </p:sp>
      <p:sp>
        <p:nvSpPr>
          <p:cNvPr id="11" name="Slide Number Placeholder 5">
            <a:extLst>
              <a:ext uri="{FF2B5EF4-FFF2-40B4-BE49-F238E27FC236}">
                <a16:creationId xmlns:a16="http://schemas.microsoft.com/office/drawing/2014/main" id="{016EE41C-5E1E-448A-AC09-A8C32B4A87FA}"/>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3398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p:cNvSpPr>
            <a:spLocks noGrp="1"/>
          </p:cNvSpPr>
          <p:nvPr>
            <p:ph type="title"/>
          </p:nvPr>
        </p:nvSpPr>
        <p:spPr>
          <a:xfrm>
            <a:off x="1370693" y="4913529"/>
            <a:ext cx="9440034" cy="680691"/>
          </a:xfrm>
        </p:spPr>
        <p:txBody>
          <a:bodyPr/>
          <a:lstStyle/>
          <a:p>
            <a:r>
              <a:rPr lang="en-US" dirty="0"/>
              <a:t>Click to edit Master title style</a:t>
            </a:r>
          </a:p>
        </p:txBody>
      </p:sp>
      <p:sp>
        <p:nvSpPr>
          <p:cNvPr id="8" name="Subtitle 2">
            <a:extLst>
              <a:ext uri="{FF2B5EF4-FFF2-40B4-BE49-F238E27FC236}">
                <a16:creationId xmlns:a16="http://schemas.microsoft.com/office/drawing/2014/main" id="{29CC1453-4E18-4960-B6D5-529F625B9A3C}"/>
              </a:ext>
            </a:extLst>
          </p:cNvPr>
          <p:cNvSpPr>
            <a:spLocks noGrp="1"/>
          </p:cNvSpPr>
          <p:nvPr>
            <p:ph type="subTitle" idx="1"/>
          </p:nvPr>
        </p:nvSpPr>
        <p:spPr>
          <a:xfrm>
            <a:off x="1370693" y="5713343"/>
            <a:ext cx="9440034" cy="436942"/>
          </a:xfrm>
        </p:spPr>
        <p:txBody>
          <a:bodyPr/>
          <a:lstStyle>
            <a:lvl1pPr marL="36900" indent="0" algn="ctr">
              <a:buNone/>
              <a:defRPr/>
            </a:lvl1pPr>
          </a:lstStyle>
          <a:p>
            <a:r>
              <a:rPr lang="en-US" dirty="0"/>
              <a:t>Subtitle</a:t>
            </a:r>
          </a:p>
        </p:txBody>
      </p:sp>
      <p:sp>
        <p:nvSpPr>
          <p:cNvPr id="16" name="Picture Placeholder 15">
            <a:extLst>
              <a:ext uri="{FF2B5EF4-FFF2-40B4-BE49-F238E27FC236}">
                <a16:creationId xmlns:a16="http://schemas.microsoft.com/office/drawing/2014/main" id="{ADDA07CD-6F66-4875-B1ED-5D11B9642B31}"/>
              </a:ext>
            </a:extLst>
          </p:cNvPr>
          <p:cNvSpPr>
            <a:spLocks noGrp="1"/>
          </p:cNvSpPr>
          <p:nvPr>
            <p:ph type="pic" sz="quarter" idx="13"/>
          </p:nvPr>
        </p:nvSpPr>
        <p:spPr>
          <a:xfrm>
            <a:off x="642938" y="642938"/>
            <a:ext cx="5130800" cy="3303587"/>
          </a:xfrm>
        </p:spPr>
        <p:txBody>
          <a:bodyPr/>
          <a:lstStyle/>
          <a:p>
            <a:endParaRPr lang="en-US" dirty="0"/>
          </a:p>
        </p:txBody>
      </p:sp>
      <p:sp>
        <p:nvSpPr>
          <p:cNvPr id="17" name="Picture Placeholder 15">
            <a:extLst>
              <a:ext uri="{FF2B5EF4-FFF2-40B4-BE49-F238E27FC236}">
                <a16:creationId xmlns:a16="http://schemas.microsoft.com/office/drawing/2014/main" id="{E1CB1643-335F-4FF9-8A42-C5652761302E}"/>
              </a:ext>
            </a:extLst>
          </p:cNvPr>
          <p:cNvSpPr>
            <a:spLocks noGrp="1"/>
          </p:cNvSpPr>
          <p:nvPr>
            <p:ph type="pic" sz="quarter" idx="14"/>
          </p:nvPr>
        </p:nvSpPr>
        <p:spPr>
          <a:xfrm>
            <a:off x="6417733" y="642937"/>
            <a:ext cx="5130800" cy="3303587"/>
          </a:xfrm>
        </p:spPr>
        <p:txBody>
          <a:bodyPr/>
          <a:lstStyle/>
          <a:p>
            <a:endParaRPr lang="en-US" dirty="0"/>
          </a:p>
        </p:txBody>
      </p:sp>
      <p:pic>
        <p:nvPicPr>
          <p:cNvPr id="9" name="Picture 8">
            <a:extLst>
              <a:ext uri="{FF2B5EF4-FFF2-40B4-BE49-F238E27FC236}">
                <a16:creationId xmlns:a16="http://schemas.microsoft.com/office/drawing/2014/main" id="{44843549-5E1B-48B7-A510-62458841074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1" cy="4322278"/>
          </a:xfrm>
          <a:prstGeom prst="rect">
            <a:avLst/>
          </a:prstGeom>
        </p:spPr>
      </p:pic>
      <p:cxnSp>
        <p:nvCxnSpPr>
          <p:cNvPr id="11" name="Straight Connector 10">
            <a:extLst>
              <a:ext uri="{FF2B5EF4-FFF2-40B4-BE49-F238E27FC236}">
                <a16:creationId xmlns:a16="http://schemas.microsoft.com/office/drawing/2014/main" id="{43B5FF67-7EEC-4AB0-8445-132F99922894}"/>
              </a:ext>
              <a:ext uri="{C183D7F6-B498-43B3-948B-1728B52AA6E4}">
                <adec:decorative xmlns:adec="http://schemas.microsoft.com/office/drawing/2017/decorative" val="1"/>
              </a:ext>
            </a:extLst>
          </p:cNvPr>
          <p:cNvCxnSpPr/>
          <p:nvPr userDrawn="1"/>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4136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Chart, table, 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7484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754A53-50F5-4BFC-9D4B-69FF19B5766A}"/>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2" name="Title 1">
            <a:extLst>
              <a:ext uri="{FF2B5EF4-FFF2-40B4-BE49-F238E27FC236}">
                <a16:creationId xmlns:a16="http://schemas.microsoft.com/office/drawing/2014/main" id="{5EE3AA4C-F452-4742-B62F-D92ACEB05867}"/>
              </a:ext>
            </a:extLst>
          </p:cNvPr>
          <p:cNvSpPr>
            <a:spLocks noGrp="1"/>
          </p:cNvSpPr>
          <p:nvPr>
            <p:ph type="title"/>
          </p:nvPr>
        </p:nvSpPr>
        <p:spPr>
          <a:xfrm>
            <a:off x="1158948" y="1233378"/>
            <a:ext cx="5441285" cy="2911902"/>
          </a:xfrm>
        </p:spPr>
        <p:txBody>
          <a:bodyPr>
            <a:normAutofit/>
          </a:bodyPr>
          <a:lstStyle>
            <a:lvl1pPr>
              <a:defRPr sz="4400"/>
            </a:lvl1pPr>
          </a:lstStyle>
          <a:p>
            <a:r>
              <a:rPr lang="en-US" dirty="0"/>
              <a:t>Click to edit Master title style</a:t>
            </a:r>
          </a:p>
        </p:txBody>
      </p:sp>
      <p:sp>
        <p:nvSpPr>
          <p:cNvPr id="7" name="Subtitle 2">
            <a:extLst>
              <a:ext uri="{FF2B5EF4-FFF2-40B4-BE49-F238E27FC236}">
                <a16:creationId xmlns:a16="http://schemas.microsoft.com/office/drawing/2014/main" id="{C4A6F582-B177-429F-8965-8FC2335DBCC9}"/>
              </a:ext>
            </a:extLst>
          </p:cNvPr>
          <p:cNvSpPr>
            <a:spLocks noGrp="1"/>
          </p:cNvSpPr>
          <p:nvPr>
            <p:ph type="subTitle" idx="1"/>
          </p:nvPr>
        </p:nvSpPr>
        <p:spPr>
          <a:xfrm>
            <a:off x="1158948" y="4495800"/>
            <a:ext cx="5441286" cy="777874"/>
          </a:xfrm>
        </p:spPr>
        <p:txBody>
          <a:bodyPr/>
          <a:lstStyle>
            <a:lvl1pPr marL="36900" indent="0" algn="ctr">
              <a:buNone/>
              <a:defRPr/>
            </a:lvl1pPr>
          </a:lstStyle>
          <a:p>
            <a:endParaRPr lang="en-US" dirty="0"/>
          </a:p>
        </p:txBody>
      </p:sp>
      <p:sp>
        <p:nvSpPr>
          <p:cNvPr id="4" name="Footer Placeholder 3">
            <a:extLst>
              <a:ext uri="{FF2B5EF4-FFF2-40B4-BE49-F238E27FC236}">
                <a16:creationId xmlns:a16="http://schemas.microsoft.com/office/drawing/2014/main" id="{D5708956-7306-4C30-B1DF-68E2666A233C}"/>
              </a:ext>
            </a:extLst>
          </p:cNvPr>
          <p:cNvSpPr>
            <a:spLocks noGrp="1"/>
          </p:cNvSpPr>
          <p:nvPr>
            <p:ph type="ftr" sz="quarter" idx="11"/>
          </p:nvPr>
        </p:nvSpPr>
        <p:spPr>
          <a:xfrm>
            <a:off x="913796" y="6000749"/>
            <a:ext cx="5686438" cy="365125"/>
          </a:xfrm>
        </p:spPr>
        <p:txBody>
          <a:bodyPr/>
          <a:lstStyle/>
          <a:p>
            <a:r>
              <a:rPr lang="en-US" dirty="0"/>
              <a:t>Sample footer text</a:t>
            </a:r>
          </a:p>
        </p:txBody>
      </p:sp>
      <p:sp>
        <p:nvSpPr>
          <p:cNvPr id="17" name="Picture Placeholder 16">
            <a:extLst>
              <a:ext uri="{FF2B5EF4-FFF2-40B4-BE49-F238E27FC236}">
                <a16:creationId xmlns:a16="http://schemas.microsoft.com/office/drawing/2014/main" id="{F5FA9922-F4B7-458A-B446-58C5673A30DC}"/>
              </a:ext>
            </a:extLst>
          </p:cNvPr>
          <p:cNvSpPr>
            <a:spLocks noGrp="1"/>
          </p:cNvSpPr>
          <p:nvPr>
            <p:ph type="pic" sz="quarter" idx="12"/>
          </p:nvPr>
        </p:nvSpPr>
        <p:spPr>
          <a:xfrm>
            <a:off x="7848600" y="642938"/>
            <a:ext cx="3700463" cy="2625725"/>
          </a:xfrm>
        </p:spPr>
        <p:txBody>
          <a:bodyPr/>
          <a:lstStyle/>
          <a:p>
            <a:endParaRPr lang="en-US" dirty="0"/>
          </a:p>
        </p:txBody>
      </p:sp>
      <p:sp>
        <p:nvSpPr>
          <p:cNvPr id="18" name="Picture Placeholder 16">
            <a:extLst>
              <a:ext uri="{FF2B5EF4-FFF2-40B4-BE49-F238E27FC236}">
                <a16:creationId xmlns:a16="http://schemas.microsoft.com/office/drawing/2014/main" id="{A931B751-CD27-4E96-B65A-1D983D265034}"/>
              </a:ext>
            </a:extLst>
          </p:cNvPr>
          <p:cNvSpPr>
            <a:spLocks noGrp="1"/>
          </p:cNvSpPr>
          <p:nvPr>
            <p:ph type="pic" sz="quarter" idx="13"/>
          </p:nvPr>
        </p:nvSpPr>
        <p:spPr>
          <a:xfrm>
            <a:off x="7848600" y="3600901"/>
            <a:ext cx="3700463" cy="2625725"/>
          </a:xfrm>
        </p:spPr>
        <p:txBody>
          <a:bodyPr/>
          <a:lstStyle/>
          <a:p>
            <a:endParaRPr lang="en-US" dirty="0"/>
          </a:p>
        </p:txBody>
      </p:sp>
    </p:spTree>
    <p:extLst>
      <p:ext uri="{BB962C8B-B14F-4D97-AF65-F5344CB8AC3E}">
        <p14:creationId xmlns:p14="http://schemas.microsoft.com/office/powerpoint/2010/main" val="657367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B87676-021D-46A4-8D5E-AAB45A5F2EB7}"/>
              </a:ext>
              <a:ext uri="{C183D7F6-B498-43B3-948B-1728B52AA6E4}">
                <adec:decorative xmlns:adec="http://schemas.microsoft.com/office/drawing/2017/decorative" val="1"/>
              </a:ext>
            </a:extLst>
          </p:cNvPr>
          <p:cNvSpPr/>
          <p:nvPr userDrawn="1"/>
        </p:nvSpPr>
        <p:spPr>
          <a:xfrm>
            <a:off x="660053"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3E2461C8-280B-42BE-8793-5F1B2C4C0A30}"/>
              </a:ext>
            </a:extLst>
          </p:cNvPr>
          <p:cNvSpPr>
            <a:spLocks noGrp="1"/>
          </p:cNvSpPr>
          <p:nvPr>
            <p:ph type="pic" sz="quarter" idx="13"/>
          </p:nvPr>
        </p:nvSpPr>
        <p:spPr>
          <a:xfrm>
            <a:off x="913796" y="2327275"/>
            <a:ext cx="1827818" cy="2181225"/>
          </a:xfrm>
        </p:spPr>
        <p:txBody>
          <a:bodyPr/>
          <a:lstStyle/>
          <a:p>
            <a:endParaRPr lang="en-US" dirty="0"/>
          </a:p>
        </p:txBody>
      </p:sp>
      <p:sp>
        <p:nvSpPr>
          <p:cNvPr id="10" name="Rectangle 9">
            <a:extLst>
              <a:ext uri="{FF2B5EF4-FFF2-40B4-BE49-F238E27FC236}">
                <a16:creationId xmlns:a16="http://schemas.microsoft.com/office/drawing/2014/main" id="{B256D654-5693-4897-AD58-F42CEECEC0EF}"/>
              </a:ext>
              <a:ext uri="{C183D7F6-B498-43B3-948B-1728B52AA6E4}">
                <adec:decorative xmlns:adec="http://schemas.microsoft.com/office/drawing/2017/decorative" val="1"/>
              </a:ext>
            </a:extLst>
          </p:cNvPr>
          <p:cNvSpPr/>
          <p:nvPr userDrawn="1"/>
        </p:nvSpPr>
        <p:spPr>
          <a:xfrm>
            <a:off x="3452764"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E7D5C18-F020-4168-9A98-D4162006A81B}"/>
              </a:ext>
              <a:ext uri="{C183D7F6-B498-43B3-948B-1728B52AA6E4}">
                <adec:decorative xmlns:adec="http://schemas.microsoft.com/office/drawing/2017/decorative" val="1"/>
              </a:ext>
            </a:extLst>
          </p:cNvPr>
          <p:cNvSpPr/>
          <p:nvPr userDrawn="1"/>
        </p:nvSpPr>
        <p:spPr>
          <a:xfrm>
            <a:off x="6245475"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319BC3A-55C2-47AD-93E5-368070939BF6}"/>
              </a:ext>
              <a:ext uri="{C183D7F6-B498-43B3-948B-1728B52AA6E4}">
                <adec:decorative xmlns:adec="http://schemas.microsoft.com/office/drawing/2017/decorative" val="1"/>
              </a:ext>
            </a:extLst>
          </p:cNvPr>
          <p:cNvSpPr/>
          <p:nvPr userDrawn="1"/>
        </p:nvSpPr>
        <p:spPr>
          <a:xfrm>
            <a:off x="9038186" y="204350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31">
            <a:extLst>
              <a:ext uri="{FF2B5EF4-FFF2-40B4-BE49-F238E27FC236}">
                <a16:creationId xmlns:a16="http://schemas.microsoft.com/office/drawing/2014/main" id="{E249A1C0-506E-4C49-A763-DA0BF00B5AFC}"/>
              </a:ext>
            </a:extLst>
          </p:cNvPr>
          <p:cNvSpPr>
            <a:spLocks noGrp="1"/>
          </p:cNvSpPr>
          <p:nvPr>
            <p:ph type="pic" sz="quarter" idx="14"/>
          </p:nvPr>
        </p:nvSpPr>
        <p:spPr>
          <a:xfrm>
            <a:off x="3718593" y="2327275"/>
            <a:ext cx="1827818" cy="2181225"/>
          </a:xfrm>
        </p:spPr>
        <p:txBody>
          <a:bodyPr/>
          <a:lstStyle/>
          <a:p>
            <a:endParaRPr lang="en-US" dirty="0"/>
          </a:p>
        </p:txBody>
      </p:sp>
      <p:sp>
        <p:nvSpPr>
          <p:cNvPr id="34" name="Picture Placeholder 31">
            <a:extLst>
              <a:ext uri="{FF2B5EF4-FFF2-40B4-BE49-F238E27FC236}">
                <a16:creationId xmlns:a16="http://schemas.microsoft.com/office/drawing/2014/main" id="{C9B12B3E-6E6A-4B9F-BCDC-ABAB3007AE6C}"/>
              </a:ext>
            </a:extLst>
          </p:cNvPr>
          <p:cNvSpPr>
            <a:spLocks noGrp="1"/>
          </p:cNvSpPr>
          <p:nvPr>
            <p:ph type="pic" sz="quarter" idx="15"/>
          </p:nvPr>
        </p:nvSpPr>
        <p:spPr>
          <a:xfrm>
            <a:off x="6511305" y="2327275"/>
            <a:ext cx="1827818" cy="2181225"/>
          </a:xfrm>
        </p:spPr>
        <p:txBody>
          <a:bodyPr/>
          <a:lstStyle/>
          <a:p>
            <a:endParaRPr lang="en-US" dirty="0"/>
          </a:p>
        </p:txBody>
      </p:sp>
      <p:sp>
        <p:nvSpPr>
          <p:cNvPr id="35" name="Picture Placeholder 31">
            <a:extLst>
              <a:ext uri="{FF2B5EF4-FFF2-40B4-BE49-F238E27FC236}">
                <a16:creationId xmlns:a16="http://schemas.microsoft.com/office/drawing/2014/main" id="{961CEF8D-8303-439E-BDF8-3983FAE33E12}"/>
              </a:ext>
            </a:extLst>
          </p:cNvPr>
          <p:cNvSpPr>
            <a:spLocks noGrp="1"/>
          </p:cNvSpPr>
          <p:nvPr>
            <p:ph type="pic" sz="quarter" idx="16"/>
          </p:nvPr>
        </p:nvSpPr>
        <p:spPr>
          <a:xfrm>
            <a:off x="9304015" y="2327275"/>
            <a:ext cx="1827818" cy="2181225"/>
          </a:xfrm>
        </p:spPr>
        <p:txBody>
          <a:bodyPr/>
          <a:lstStyle/>
          <a:p>
            <a:endParaRPr lang="en-US" dirty="0"/>
          </a:p>
        </p:txBody>
      </p:sp>
      <p:sp>
        <p:nvSpPr>
          <p:cNvPr id="36" name="Text Placeholder 27">
            <a:extLst>
              <a:ext uri="{FF2B5EF4-FFF2-40B4-BE49-F238E27FC236}">
                <a16:creationId xmlns:a16="http://schemas.microsoft.com/office/drawing/2014/main" id="{4BDD0E13-DDEB-44F9-8676-F70405015877}"/>
              </a:ext>
            </a:extLst>
          </p:cNvPr>
          <p:cNvSpPr>
            <a:spLocks noGrp="1"/>
          </p:cNvSpPr>
          <p:nvPr>
            <p:ph type="body" sz="quarter" idx="17"/>
          </p:nvPr>
        </p:nvSpPr>
        <p:spPr>
          <a:xfrm>
            <a:off x="66005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7" name="Text Placeholder 27">
            <a:extLst>
              <a:ext uri="{FF2B5EF4-FFF2-40B4-BE49-F238E27FC236}">
                <a16:creationId xmlns:a16="http://schemas.microsoft.com/office/drawing/2014/main" id="{51948158-9C97-4517-B0D3-4085249937AC}"/>
              </a:ext>
            </a:extLst>
          </p:cNvPr>
          <p:cNvSpPr>
            <a:spLocks noGrp="1"/>
          </p:cNvSpPr>
          <p:nvPr>
            <p:ph type="body" sz="quarter" idx="18"/>
          </p:nvPr>
        </p:nvSpPr>
        <p:spPr>
          <a:xfrm>
            <a:off x="66005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8" name="Text Placeholder 27">
            <a:extLst>
              <a:ext uri="{FF2B5EF4-FFF2-40B4-BE49-F238E27FC236}">
                <a16:creationId xmlns:a16="http://schemas.microsoft.com/office/drawing/2014/main" id="{CA53CE84-6890-4263-ABB8-F39819C6A432}"/>
              </a:ext>
            </a:extLst>
          </p:cNvPr>
          <p:cNvSpPr>
            <a:spLocks noGrp="1"/>
          </p:cNvSpPr>
          <p:nvPr>
            <p:ph type="body" sz="quarter" idx="19"/>
          </p:nvPr>
        </p:nvSpPr>
        <p:spPr>
          <a:xfrm>
            <a:off x="345276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9" name="Text Placeholder 27">
            <a:extLst>
              <a:ext uri="{FF2B5EF4-FFF2-40B4-BE49-F238E27FC236}">
                <a16:creationId xmlns:a16="http://schemas.microsoft.com/office/drawing/2014/main" id="{2C891989-38F5-4F8A-AD02-DBBD0666D172}"/>
              </a:ext>
            </a:extLst>
          </p:cNvPr>
          <p:cNvSpPr>
            <a:spLocks noGrp="1"/>
          </p:cNvSpPr>
          <p:nvPr>
            <p:ph type="body" sz="quarter" idx="20"/>
          </p:nvPr>
        </p:nvSpPr>
        <p:spPr>
          <a:xfrm>
            <a:off x="345276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0" name="Text Placeholder 27">
            <a:extLst>
              <a:ext uri="{FF2B5EF4-FFF2-40B4-BE49-F238E27FC236}">
                <a16:creationId xmlns:a16="http://schemas.microsoft.com/office/drawing/2014/main" id="{470811B1-7881-44B2-88EA-0D7D0EE5CB0B}"/>
              </a:ext>
            </a:extLst>
          </p:cNvPr>
          <p:cNvSpPr>
            <a:spLocks noGrp="1"/>
          </p:cNvSpPr>
          <p:nvPr>
            <p:ph type="body" sz="quarter" idx="21"/>
          </p:nvPr>
        </p:nvSpPr>
        <p:spPr>
          <a:xfrm>
            <a:off x="624547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1" name="Text Placeholder 27">
            <a:extLst>
              <a:ext uri="{FF2B5EF4-FFF2-40B4-BE49-F238E27FC236}">
                <a16:creationId xmlns:a16="http://schemas.microsoft.com/office/drawing/2014/main" id="{42DCE357-186A-457C-951C-49B33EE59FBF}"/>
              </a:ext>
            </a:extLst>
          </p:cNvPr>
          <p:cNvSpPr>
            <a:spLocks noGrp="1"/>
          </p:cNvSpPr>
          <p:nvPr>
            <p:ph type="body" sz="quarter" idx="22"/>
          </p:nvPr>
        </p:nvSpPr>
        <p:spPr>
          <a:xfrm>
            <a:off x="624547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2" name="Text Placeholder 27">
            <a:extLst>
              <a:ext uri="{FF2B5EF4-FFF2-40B4-BE49-F238E27FC236}">
                <a16:creationId xmlns:a16="http://schemas.microsoft.com/office/drawing/2014/main" id="{125640C8-2610-4EE2-B7DB-43B69762CA69}"/>
              </a:ext>
            </a:extLst>
          </p:cNvPr>
          <p:cNvSpPr>
            <a:spLocks noGrp="1"/>
          </p:cNvSpPr>
          <p:nvPr>
            <p:ph type="body" sz="quarter" idx="23"/>
          </p:nvPr>
        </p:nvSpPr>
        <p:spPr>
          <a:xfrm>
            <a:off x="903818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3" name="Text Placeholder 27">
            <a:extLst>
              <a:ext uri="{FF2B5EF4-FFF2-40B4-BE49-F238E27FC236}">
                <a16:creationId xmlns:a16="http://schemas.microsoft.com/office/drawing/2014/main" id="{A681FDE6-437A-4435-B435-9E095137BA70}"/>
              </a:ext>
            </a:extLst>
          </p:cNvPr>
          <p:cNvSpPr>
            <a:spLocks noGrp="1"/>
          </p:cNvSpPr>
          <p:nvPr>
            <p:ph type="body" sz="quarter" idx="24"/>
          </p:nvPr>
        </p:nvSpPr>
        <p:spPr>
          <a:xfrm>
            <a:off x="903818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85774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E77D232C-20AD-4774-BA15-E69DF3933A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074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40" y="1734506"/>
            <a:ext cx="3359592"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204" y="1734506"/>
            <a:ext cx="3359592" cy="4099959"/>
          </a:xfrm>
          <a:prstGeom prst="rect">
            <a:avLst/>
          </a:prstGeom>
        </p:spPr>
      </p:pic>
      <p:sp>
        <p:nvSpPr>
          <p:cNvPr id="3" name="Text Placeholder 2"/>
          <p:cNvSpPr>
            <a:spLocks noGrp="1"/>
          </p:cNvSpPr>
          <p:nvPr>
            <p:ph type="body" idx="1"/>
          </p:nvPr>
        </p:nvSpPr>
        <p:spPr>
          <a:xfrm>
            <a:off x="1001623" y="1855153"/>
            <a:ext cx="318294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01623" y="2702103"/>
            <a:ext cx="318294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95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95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2CB356B5-0EDC-4245-8878-C19DA25A30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1904" y="1734506"/>
            <a:ext cx="3359592" cy="4099959"/>
          </a:xfrm>
          <a:prstGeom prst="rect">
            <a:avLst/>
          </a:prstGeom>
        </p:spPr>
      </p:pic>
      <p:sp>
        <p:nvSpPr>
          <p:cNvPr id="13" name="Text Placeholder 4">
            <a:extLst>
              <a:ext uri="{FF2B5EF4-FFF2-40B4-BE49-F238E27FC236}">
                <a16:creationId xmlns:a16="http://schemas.microsoft.com/office/drawing/2014/main" id="{556C3DD2-AE94-4BA5-920E-A7EEE19296E8}"/>
              </a:ext>
            </a:extLst>
          </p:cNvPr>
          <p:cNvSpPr>
            <a:spLocks noGrp="1"/>
          </p:cNvSpPr>
          <p:nvPr>
            <p:ph type="body" sz="quarter" idx="13"/>
          </p:nvPr>
        </p:nvSpPr>
        <p:spPr>
          <a:xfrm>
            <a:off x="80352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04BCB055-753B-4006-BF3C-73FC5A3C25D9}"/>
              </a:ext>
            </a:extLst>
          </p:cNvPr>
          <p:cNvSpPr>
            <a:spLocks noGrp="1"/>
          </p:cNvSpPr>
          <p:nvPr>
            <p:ph sz="quarter" idx="14"/>
          </p:nvPr>
        </p:nvSpPr>
        <p:spPr>
          <a:xfrm>
            <a:off x="80352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ECB0F25A-A8E7-41F3-B58E-C52AE9D6DC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68202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DB9BCB-0C27-46E1-90C0-AADF0054184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649" y="1"/>
            <a:ext cx="4690532" cy="6858000"/>
          </a:xfrm>
          <a:prstGeom prst="rect">
            <a:avLst/>
          </a:prstGeom>
        </p:spPr>
      </p:pic>
      <p:sp>
        <p:nvSpPr>
          <p:cNvPr id="2" name="Title 1"/>
          <p:cNvSpPr>
            <a:spLocks noGrp="1"/>
          </p:cNvSpPr>
          <p:nvPr>
            <p:ph type="title"/>
          </p:nvPr>
        </p:nvSpPr>
        <p:spPr>
          <a:xfrm>
            <a:off x="5369441" y="1233378"/>
            <a:ext cx="5898114" cy="1357422"/>
          </a:xfrm>
        </p:spPr>
        <p:txBody>
          <a:bodyPr anchor="b">
            <a:noAutofit/>
          </a:bodyPr>
          <a:lstStyle>
            <a:lvl1pPr algn="ctr">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dirty="0"/>
              <a:t>Click to edit Master title style</a:t>
            </a:r>
          </a:p>
        </p:txBody>
      </p:sp>
      <p:sp>
        <p:nvSpPr>
          <p:cNvPr id="10" name="Subtitle 2" descr="Tag=AccentColor&#10;Flavor=Light&#10;Target=Text">
            <a:extLst>
              <a:ext uri="{FF2B5EF4-FFF2-40B4-BE49-F238E27FC236}">
                <a16:creationId xmlns:a16="http://schemas.microsoft.com/office/drawing/2014/main" id="{61821B46-FA47-4BEB-A735-3A8E1161FD7A}"/>
              </a:ext>
            </a:extLst>
          </p:cNvPr>
          <p:cNvSpPr>
            <a:spLocks noGrp="1"/>
          </p:cNvSpPr>
          <p:nvPr>
            <p:ph type="subTitle" idx="13"/>
          </p:nvPr>
        </p:nvSpPr>
        <p:spPr>
          <a:xfrm>
            <a:off x="5369440" y="2895601"/>
            <a:ext cx="5898115" cy="2378074"/>
          </a:xfrm>
        </p:spPr>
        <p:txBody>
          <a:bodyPr>
            <a:normAutofit/>
          </a:bodyPr>
          <a:lstStyle>
            <a:lvl1pPr marL="36900" indent="0">
              <a:buNone/>
              <a:defRPr/>
            </a:lvl1pPr>
          </a:lstStyle>
          <a:p>
            <a:endParaRPr lang="en-US" dirty="0"/>
          </a:p>
        </p:txBody>
      </p:sp>
      <p:sp>
        <p:nvSpPr>
          <p:cNvPr id="13" name="Picture Placeholder 12">
            <a:extLst>
              <a:ext uri="{FF2B5EF4-FFF2-40B4-BE49-F238E27FC236}">
                <a16:creationId xmlns:a16="http://schemas.microsoft.com/office/drawing/2014/main" id="{CF220894-C699-4E12-9EB4-2318F23E4AAF}"/>
              </a:ext>
            </a:extLst>
          </p:cNvPr>
          <p:cNvSpPr>
            <a:spLocks noGrp="1"/>
          </p:cNvSpPr>
          <p:nvPr>
            <p:ph type="pic" sz="quarter" idx="14"/>
          </p:nvPr>
        </p:nvSpPr>
        <p:spPr>
          <a:xfrm>
            <a:off x="-11113" y="0"/>
            <a:ext cx="4583113" cy="6858000"/>
          </a:xfrm>
        </p:spPr>
        <p:txBody>
          <a:bodyPr/>
          <a:lstStyle/>
          <a:p>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286999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endParaRPr lang="en-US" dirty="0"/>
          </a:p>
        </p:txBody>
      </p:sp>
      <p:sp useBgFill="1">
        <p:nvSpPr>
          <p:cNvPr id="2" name="Title 1"/>
          <p:cNvSpPr>
            <a:spLocks noGrp="1"/>
          </p:cNvSpPr>
          <p:nvPr>
            <p:ph type="ctrTitle"/>
          </p:nvPr>
        </p:nvSpPr>
        <p:spPr>
          <a:xfrm>
            <a:off x="1146676" y="1572884"/>
            <a:ext cx="4100417" cy="2585050"/>
          </a:xfrm>
        </p:spPr>
        <p:txBody>
          <a:bodyPr lIns="274320" anchor="ctr">
            <a:normAutofit/>
          </a:bodyPr>
          <a:lstStyle>
            <a:lvl1pPr algn="l">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dirty="0"/>
              <a:t>Click to edit</a:t>
            </a:r>
          </a:p>
        </p:txBody>
      </p:sp>
      <p:sp useBgFill="1">
        <p:nvSpPr>
          <p:cNvPr id="3" name="Subtitle 2"/>
          <p:cNvSpPr>
            <a:spLocks noGrp="1"/>
          </p:cNvSpPr>
          <p:nvPr>
            <p:ph type="subTitle" idx="1"/>
          </p:nvPr>
        </p:nvSpPr>
        <p:spPr>
          <a:xfrm>
            <a:off x="1146675" y="4157934"/>
            <a:ext cx="4100418" cy="1446364"/>
          </a:xfrm>
        </p:spPr>
        <p:txBody>
          <a:bodyPr lIns="274320" anchor="t">
            <a:normAutofit/>
          </a:bodyPr>
          <a:lstStyle>
            <a:lvl1pPr marL="342900" indent="-306000" algn="l" defTabSz="457200" rtl="0" eaLnBrk="1" latinLnBrk="0" hangingPunct="1">
              <a:lnSpc>
                <a:spcPct val="80000"/>
              </a:lnSpc>
              <a:spcBef>
                <a:spcPct val="20000"/>
              </a:spcBef>
              <a:spcAft>
                <a:spcPts val="600"/>
              </a:spcAft>
              <a:buClr>
                <a:schemeClr val="tx2"/>
              </a:buClr>
              <a:buSzPct val="70000"/>
              <a:buFont typeface="Wingdings 2" charset="2"/>
              <a:buChar char=""/>
              <a:defRPr lang="en-US" sz="1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57045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39069" y="1900962"/>
            <a:ext cx="10292340"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
        <p:nvSpPr>
          <p:cNvPr id="12" name="Picture Placeholder 23">
            <a:extLst>
              <a:ext uri="{FF2B5EF4-FFF2-40B4-BE49-F238E27FC236}">
                <a16:creationId xmlns:a16="http://schemas.microsoft.com/office/drawing/2014/main" id="{807AB57C-FB2F-4687-A53B-10BC93C0617B}"/>
              </a:ext>
            </a:extLst>
          </p:cNvPr>
          <p:cNvSpPr>
            <a:spLocks noGrp="1"/>
          </p:cNvSpPr>
          <p:nvPr>
            <p:ph type="pic" sz="quarter" idx="13"/>
          </p:nvPr>
        </p:nvSpPr>
        <p:spPr>
          <a:xfrm>
            <a:off x="823811" y="2266497"/>
            <a:ext cx="2441448" cy="1682496"/>
          </a:xfrm>
        </p:spPr>
        <p:txBody>
          <a:bodyPr/>
          <a:lstStyle/>
          <a:p>
            <a:endParaRPr lang="en-US"/>
          </a:p>
        </p:txBody>
      </p:sp>
      <p:sp>
        <p:nvSpPr>
          <p:cNvPr id="13" name="Picture Placeholder 23">
            <a:extLst>
              <a:ext uri="{FF2B5EF4-FFF2-40B4-BE49-F238E27FC236}">
                <a16:creationId xmlns:a16="http://schemas.microsoft.com/office/drawing/2014/main" id="{000D73B6-1C0A-4F47-AA94-E1B7667F206C}"/>
              </a:ext>
            </a:extLst>
          </p:cNvPr>
          <p:cNvSpPr>
            <a:spLocks noGrp="1"/>
          </p:cNvSpPr>
          <p:nvPr>
            <p:ph type="pic" sz="quarter" idx="14"/>
          </p:nvPr>
        </p:nvSpPr>
        <p:spPr>
          <a:xfrm>
            <a:off x="3509664" y="2276021"/>
            <a:ext cx="2441448" cy="1682496"/>
          </a:xfrm>
        </p:spPr>
        <p:txBody>
          <a:bodyPr/>
          <a:lstStyle/>
          <a:p>
            <a:endParaRPr lang="en-US"/>
          </a:p>
        </p:txBody>
      </p:sp>
      <p:sp>
        <p:nvSpPr>
          <p:cNvPr id="14" name="Picture Placeholder 23">
            <a:extLst>
              <a:ext uri="{FF2B5EF4-FFF2-40B4-BE49-F238E27FC236}">
                <a16:creationId xmlns:a16="http://schemas.microsoft.com/office/drawing/2014/main" id="{35F208ED-C2A5-4E66-AD25-D5D7D73E6C3F}"/>
              </a:ext>
            </a:extLst>
          </p:cNvPr>
          <p:cNvSpPr>
            <a:spLocks noGrp="1"/>
          </p:cNvSpPr>
          <p:nvPr>
            <p:ph type="pic" sz="quarter" idx="15"/>
          </p:nvPr>
        </p:nvSpPr>
        <p:spPr>
          <a:xfrm>
            <a:off x="6206094" y="2260823"/>
            <a:ext cx="2441448" cy="1682496"/>
          </a:xfrm>
        </p:spPr>
        <p:txBody>
          <a:bodyPr/>
          <a:lstStyle/>
          <a:p>
            <a:endParaRPr lang="en-US"/>
          </a:p>
        </p:txBody>
      </p:sp>
      <p:sp>
        <p:nvSpPr>
          <p:cNvPr id="15" name="Picture Placeholder 23">
            <a:extLst>
              <a:ext uri="{FF2B5EF4-FFF2-40B4-BE49-F238E27FC236}">
                <a16:creationId xmlns:a16="http://schemas.microsoft.com/office/drawing/2014/main" id="{8C8C6B13-E352-4D69-9FB1-F92A36C33D3B}"/>
              </a:ext>
            </a:extLst>
          </p:cNvPr>
          <p:cNvSpPr>
            <a:spLocks noGrp="1"/>
          </p:cNvSpPr>
          <p:nvPr>
            <p:ph type="pic" sz="quarter" idx="16"/>
          </p:nvPr>
        </p:nvSpPr>
        <p:spPr>
          <a:xfrm>
            <a:off x="8907217" y="2266497"/>
            <a:ext cx="2441448" cy="1682496"/>
          </a:xfrm>
        </p:spPr>
        <p:txBody>
          <a:bodyPr/>
          <a:lstStyle/>
          <a:p>
            <a:endParaRPr lang="en-US"/>
          </a:p>
        </p:txBody>
      </p:sp>
      <p:sp>
        <p:nvSpPr>
          <p:cNvPr id="16" name="Text Placeholder 28">
            <a:extLst>
              <a:ext uri="{FF2B5EF4-FFF2-40B4-BE49-F238E27FC236}">
                <a16:creationId xmlns:a16="http://schemas.microsoft.com/office/drawing/2014/main" id="{3C071B65-316E-4CAB-8D44-4F4A52024372}"/>
              </a:ext>
            </a:extLst>
          </p:cNvPr>
          <p:cNvSpPr>
            <a:spLocks noGrp="1"/>
          </p:cNvSpPr>
          <p:nvPr>
            <p:ph type="body" sz="quarter" idx="17" hasCustomPrompt="1"/>
          </p:nvPr>
        </p:nvSpPr>
        <p:spPr>
          <a:xfrm>
            <a:off x="838200"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17" name="Text Placeholder 28">
            <a:extLst>
              <a:ext uri="{FF2B5EF4-FFF2-40B4-BE49-F238E27FC236}">
                <a16:creationId xmlns:a16="http://schemas.microsoft.com/office/drawing/2014/main" id="{77C885E3-D5E0-4CBD-BA10-704E92E5FA10}"/>
              </a:ext>
            </a:extLst>
          </p:cNvPr>
          <p:cNvSpPr>
            <a:spLocks noGrp="1"/>
          </p:cNvSpPr>
          <p:nvPr>
            <p:ph type="body" sz="quarter" idx="18" hasCustomPrompt="1"/>
          </p:nvPr>
        </p:nvSpPr>
        <p:spPr>
          <a:xfrm>
            <a:off x="838199"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EDF1E930-E006-4E8D-912E-5C7DE87EE7AC}"/>
              </a:ext>
            </a:extLst>
          </p:cNvPr>
          <p:cNvSpPr>
            <a:spLocks noGrp="1"/>
          </p:cNvSpPr>
          <p:nvPr>
            <p:ph type="body" sz="quarter" idx="19" hasCustomPrompt="1"/>
          </p:nvPr>
        </p:nvSpPr>
        <p:spPr>
          <a:xfrm>
            <a:off x="3524054" y="4095056"/>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19" name="Text Placeholder 28">
            <a:extLst>
              <a:ext uri="{FF2B5EF4-FFF2-40B4-BE49-F238E27FC236}">
                <a16:creationId xmlns:a16="http://schemas.microsoft.com/office/drawing/2014/main" id="{5C24456D-6FC8-4A02-A705-91CAD806F81D}"/>
              </a:ext>
            </a:extLst>
          </p:cNvPr>
          <p:cNvSpPr>
            <a:spLocks noGrp="1"/>
          </p:cNvSpPr>
          <p:nvPr>
            <p:ph type="body" sz="quarter" idx="20" hasCustomPrompt="1"/>
          </p:nvPr>
        </p:nvSpPr>
        <p:spPr>
          <a:xfrm>
            <a:off x="3524053" y="4479135"/>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B0AA21CB-553A-476D-9DBE-6B06618FE153}"/>
              </a:ext>
            </a:extLst>
          </p:cNvPr>
          <p:cNvSpPr>
            <a:spLocks noGrp="1"/>
          </p:cNvSpPr>
          <p:nvPr>
            <p:ph type="body" sz="quarter" idx="21" hasCustomPrompt="1"/>
          </p:nvPr>
        </p:nvSpPr>
        <p:spPr>
          <a:xfrm>
            <a:off x="6223595" y="4088244"/>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21" name="Text Placeholder 28">
            <a:extLst>
              <a:ext uri="{FF2B5EF4-FFF2-40B4-BE49-F238E27FC236}">
                <a16:creationId xmlns:a16="http://schemas.microsoft.com/office/drawing/2014/main" id="{B0CD8AA8-7148-4DD0-89BA-F4D140F24141}"/>
              </a:ext>
            </a:extLst>
          </p:cNvPr>
          <p:cNvSpPr>
            <a:spLocks noGrp="1"/>
          </p:cNvSpPr>
          <p:nvPr>
            <p:ph type="body" sz="quarter" idx="22" hasCustomPrompt="1"/>
          </p:nvPr>
        </p:nvSpPr>
        <p:spPr>
          <a:xfrm>
            <a:off x="6223594" y="4472323"/>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22" name="Text Placeholder 28">
            <a:extLst>
              <a:ext uri="{FF2B5EF4-FFF2-40B4-BE49-F238E27FC236}">
                <a16:creationId xmlns:a16="http://schemas.microsoft.com/office/drawing/2014/main" id="{C99B4FF6-133C-4927-BD3D-357FBD13CB03}"/>
              </a:ext>
            </a:extLst>
          </p:cNvPr>
          <p:cNvSpPr>
            <a:spLocks noGrp="1"/>
          </p:cNvSpPr>
          <p:nvPr>
            <p:ph type="body" sz="quarter" idx="23" hasCustomPrompt="1"/>
          </p:nvPr>
        </p:nvSpPr>
        <p:spPr>
          <a:xfrm>
            <a:off x="8921606"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23" name="Text Placeholder 28">
            <a:extLst>
              <a:ext uri="{FF2B5EF4-FFF2-40B4-BE49-F238E27FC236}">
                <a16:creationId xmlns:a16="http://schemas.microsoft.com/office/drawing/2014/main" id="{078286AF-2AD6-4303-884E-832045E59D5A}"/>
              </a:ext>
            </a:extLst>
          </p:cNvPr>
          <p:cNvSpPr>
            <a:spLocks noGrp="1"/>
          </p:cNvSpPr>
          <p:nvPr>
            <p:ph type="body" sz="quarter" idx="24" hasCustomPrompt="1"/>
          </p:nvPr>
        </p:nvSpPr>
        <p:spPr>
          <a:xfrm>
            <a:off x="8921605"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343229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71" r:id="rId5"/>
    <p:sldLayoutId id="2147483670" r:id="rId6"/>
    <p:sldLayoutId id="2147483672" r:id="rId7"/>
    <p:sldLayoutId id="2147483654" r:id="rId8"/>
    <p:sldLayoutId id="2147483653" r:id="rId9"/>
    <p:sldLayoutId id="2147483667" r:id="rId10"/>
    <p:sldLayoutId id="2147483668" r:id="rId11"/>
    <p:sldLayoutId id="2147483669" r:id="rId12"/>
    <p:sldLayoutId id="2147483649" r:id="rId13"/>
    <p:sldLayoutId id="2147483651" r:id="rId14"/>
    <p:sldLayoutId id="2147483652" r:id="rId15"/>
    <p:sldLayoutId id="2147483655" r:id="rId16"/>
    <p:sldLayoutId id="2147483656" r:id="rId17"/>
    <p:sldLayoutId id="2147483657" r:id="rId18"/>
  </p:sldLayoutIdLst>
  <p:hf hdr="0" dt="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r>
              <a:rPr lang="en-US"/>
              <a:t>20XX</a:t>
            </a:r>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dirty="0"/>
              <a:t>Sample footer text</a:t>
            </a:r>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738573693"/>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428903"/>
            <a:ext cx="3071005" cy="3051391"/>
          </a:xfrm>
        </p:spPr>
        <p:txBody>
          <a:bodyPr vert="horz" lIns="91440" tIns="45720" rIns="91440" bIns="45720" rtlCol="0" anchor="b" anchorCtr="0">
            <a:normAutofit/>
          </a:bodyPr>
          <a:lstStyle/>
          <a:p>
            <a:r>
              <a:rPr lang="en-US" dirty="0"/>
              <a:t>Presentation title</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744876" y="5116529"/>
            <a:ext cx="2948684" cy="955497"/>
          </a:xfrm>
        </p:spPr>
        <p:txBody>
          <a:bodyPr vert="horz" lIns="91440" tIns="45720" rIns="91440" bIns="45720" rtlCol="0" anchor="t">
            <a:normAutofit/>
          </a:bodyPr>
          <a:lstStyle/>
          <a:p>
            <a:r>
              <a:rPr lang="en-US" dirty="0"/>
              <a:t>Presenter Name</a:t>
            </a:r>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11" r="11"/>
          <a:stretch/>
        </p:blipFill>
        <p:spPr>
          <a:xfrm>
            <a:off x="4383024" y="0"/>
            <a:ext cx="7808976" cy="6858000"/>
          </a:xfrm>
        </p:spPr>
      </p:pic>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E1D41-04DD-5CEB-1FFD-CEECC0C95B93}"/>
            </a:ext>
          </a:extLst>
        </p:cNvPr>
        <p:cNvGrpSpPr/>
        <p:nvPr/>
      </p:nvGrpSpPr>
      <p:grpSpPr>
        <a:xfrm>
          <a:off x="0" y="0"/>
          <a:ext cx="0" cy="0"/>
          <a:chOff x="0" y="0"/>
          <a:chExt cx="0" cy="0"/>
        </a:xfrm>
      </p:grpSpPr>
      <p:pic>
        <p:nvPicPr>
          <p:cNvPr id="3" name="Picture 2" descr="A room with tables and chairs with laptops and windows with ocean in the background&#10;&#10;Description automatically generated">
            <a:extLst>
              <a:ext uri="{FF2B5EF4-FFF2-40B4-BE49-F238E27FC236}">
                <a16:creationId xmlns:a16="http://schemas.microsoft.com/office/drawing/2014/main" id="{FB78FBCE-A148-7A4B-19A7-3ABC39525FF5}"/>
              </a:ext>
            </a:extLst>
          </p:cNvPr>
          <p:cNvPicPr>
            <a:picLocks noChangeAspect="1"/>
          </p:cNvPicPr>
          <p:nvPr/>
        </p:nvPicPr>
        <p:blipFill>
          <a:blip r:embed="rId2"/>
          <a:stretch>
            <a:fillRect/>
          </a:stretch>
        </p:blipFill>
        <p:spPr>
          <a:xfrm>
            <a:off x="5396087" y="96573"/>
            <a:ext cx="6664853" cy="6664853"/>
          </a:xfrm>
          <a:prstGeom prst="rect">
            <a:avLst/>
          </a:prstGeom>
        </p:spPr>
      </p:pic>
    </p:spTree>
    <p:extLst>
      <p:ext uri="{BB962C8B-B14F-4D97-AF65-F5344CB8AC3E}">
        <p14:creationId xmlns:p14="http://schemas.microsoft.com/office/powerpoint/2010/main" val="3732466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F6DC1-F9E8-64D9-C4CF-4A52BB3E35E6}"/>
            </a:ext>
          </a:extLst>
        </p:cNvPr>
        <p:cNvGrpSpPr/>
        <p:nvPr/>
      </p:nvGrpSpPr>
      <p:grpSpPr>
        <a:xfrm>
          <a:off x="0" y="0"/>
          <a:ext cx="0" cy="0"/>
          <a:chOff x="0" y="0"/>
          <a:chExt cx="0" cy="0"/>
        </a:xfrm>
      </p:grpSpPr>
      <p:pic>
        <p:nvPicPr>
          <p:cNvPr id="3" name="Picture 2" descr="A group of people sitting at tables in a room with large windows&#10;&#10;Description automatically generated">
            <a:extLst>
              <a:ext uri="{FF2B5EF4-FFF2-40B4-BE49-F238E27FC236}">
                <a16:creationId xmlns:a16="http://schemas.microsoft.com/office/drawing/2014/main" id="{0C6D03FC-F0D6-C41D-E8B2-8FDD80FD36C2}"/>
              </a:ext>
            </a:extLst>
          </p:cNvPr>
          <p:cNvPicPr>
            <a:picLocks noChangeAspect="1"/>
          </p:cNvPicPr>
          <p:nvPr/>
        </p:nvPicPr>
        <p:blipFill>
          <a:blip r:embed="rId2"/>
          <a:stretch>
            <a:fillRect/>
          </a:stretch>
        </p:blipFill>
        <p:spPr>
          <a:xfrm>
            <a:off x="5396089" y="94544"/>
            <a:ext cx="6668912" cy="6668912"/>
          </a:xfrm>
          <a:prstGeom prst="rect">
            <a:avLst/>
          </a:prstGeom>
        </p:spPr>
      </p:pic>
    </p:spTree>
    <p:extLst>
      <p:ext uri="{BB962C8B-B14F-4D97-AF65-F5344CB8AC3E}">
        <p14:creationId xmlns:p14="http://schemas.microsoft.com/office/powerpoint/2010/main" val="89587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319B6-0DF9-5AD9-E9B5-A4370EF15549}"/>
            </a:ext>
          </a:extLst>
        </p:cNvPr>
        <p:cNvGrpSpPr/>
        <p:nvPr/>
      </p:nvGrpSpPr>
      <p:grpSpPr>
        <a:xfrm>
          <a:off x="0" y="0"/>
          <a:ext cx="0" cy="0"/>
          <a:chOff x="0" y="0"/>
          <a:chExt cx="0" cy="0"/>
        </a:xfrm>
      </p:grpSpPr>
    </p:spTree>
    <p:extLst>
      <p:ext uri="{BB962C8B-B14F-4D97-AF65-F5344CB8AC3E}">
        <p14:creationId xmlns:p14="http://schemas.microsoft.com/office/powerpoint/2010/main" val="2299188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AD0FAE4B-37EE-4B93-881F-3DB9A2B03F5C}"/>
              </a:ext>
            </a:extLst>
          </p:cNvPr>
          <p:cNvSpPr>
            <a:spLocks noGrp="1"/>
          </p:cNvSpPr>
          <p:nvPr>
            <p:ph type="title"/>
          </p:nvPr>
        </p:nvSpPr>
        <p:spPr>
          <a:xfrm>
            <a:off x="8050975" y="782122"/>
            <a:ext cx="3619500" cy="2492828"/>
          </a:xfrm>
        </p:spPr>
        <p:txBody>
          <a:bodyPr/>
          <a:lstStyle/>
          <a:p>
            <a:r>
              <a:rPr lang="en-US" dirty="0"/>
              <a:t>Agenda</a:t>
            </a:r>
          </a:p>
        </p:txBody>
      </p:sp>
      <p:pic>
        <p:nvPicPr>
          <p:cNvPr id="41" name="Picture Placeholder 40" descr="A picture containing open sign in a window">
            <a:extLst>
              <a:ext uri="{FF2B5EF4-FFF2-40B4-BE49-F238E27FC236}">
                <a16:creationId xmlns:a16="http://schemas.microsoft.com/office/drawing/2014/main" id="{AA02CD6D-6B8C-4E5D-ADA1-EDE5CF5541B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740" y="0"/>
            <a:ext cx="3754712" cy="2675444"/>
          </a:xfrm>
        </p:spPr>
      </p:pic>
      <p:pic>
        <p:nvPicPr>
          <p:cNvPr id="45" name="Picture Placeholder 44" descr="A picture containing tableware">
            <a:extLst>
              <a:ext uri="{FF2B5EF4-FFF2-40B4-BE49-F238E27FC236}">
                <a16:creationId xmlns:a16="http://schemas.microsoft.com/office/drawing/2014/main" id="{1A565340-6612-43BB-8B80-C72700DD933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749972" y="0"/>
            <a:ext cx="3793815" cy="2675444"/>
          </a:xfrm>
        </p:spPr>
      </p:pic>
      <p:pic>
        <p:nvPicPr>
          <p:cNvPr id="49" name="Picture Placeholder 48" descr="A picture containing person, table, wooden, meal">
            <a:extLst>
              <a:ext uri="{FF2B5EF4-FFF2-40B4-BE49-F238E27FC236}">
                <a16:creationId xmlns:a16="http://schemas.microsoft.com/office/drawing/2014/main" id="{0D8BC8F5-4101-493D-9289-8D175DE9D79C}"/>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4740" y="2675444"/>
            <a:ext cx="7543904" cy="4182556"/>
          </a:xfrm>
        </p:spPr>
      </p:pic>
      <p:sp>
        <p:nvSpPr>
          <p:cNvPr id="8" name="Footer Placeholder 4">
            <a:extLst>
              <a:ext uri="{FF2B5EF4-FFF2-40B4-BE49-F238E27FC236}">
                <a16:creationId xmlns:a16="http://schemas.microsoft.com/office/drawing/2014/main" id="{96E3B60D-8F61-4010-B5A2-75CCE0009387}"/>
              </a:ext>
            </a:extLst>
          </p:cNvPr>
          <p:cNvSpPr>
            <a:spLocks noGrp="1"/>
          </p:cNvSpPr>
          <p:nvPr>
            <p:ph type="ftr" sz="quarter" idx="11"/>
          </p:nvPr>
        </p:nvSpPr>
        <p:spPr>
          <a:xfrm>
            <a:off x="913795" y="6000749"/>
            <a:ext cx="667286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t>Sample footer text</a:t>
            </a:r>
          </a:p>
        </p:txBody>
      </p:sp>
      <p:sp>
        <p:nvSpPr>
          <p:cNvPr id="27" name="Text Placeholder 26">
            <a:extLst>
              <a:ext uri="{FF2B5EF4-FFF2-40B4-BE49-F238E27FC236}">
                <a16:creationId xmlns:a16="http://schemas.microsoft.com/office/drawing/2014/main" id="{8777AD14-B633-4803-B2EF-CF2A208D1E2A}"/>
              </a:ext>
            </a:extLst>
          </p:cNvPr>
          <p:cNvSpPr>
            <a:spLocks noGrp="1"/>
          </p:cNvSpPr>
          <p:nvPr>
            <p:ph type="body" sz="quarter" idx="17"/>
          </p:nvPr>
        </p:nvSpPr>
        <p:spPr>
          <a:xfrm>
            <a:off x="8042275" y="3592286"/>
            <a:ext cx="3619500" cy="1992313"/>
          </a:xfrm>
        </p:spPr>
        <p:txBody>
          <a:bodyPr/>
          <a:lstStyle/>
          <a:p>
            <a:r>
              <a:rPr lang="en-US" dirty="0"/>
              <a:t>Topic one</a:t>
            </a:r>
          </a:p>
          <a:p>
            <a:r>
              <a:rPr lang="en-US" dirty="0"/>
              <a:t>Topic two</a:t>
            </a:r>
          </a:p>
          <a:p>
            <a:r>
              <a:rPr lang="en-US" dirty="0"/>
              <a:t>Topic three</a:t>
            </a:r>
          </a:p>
          <a:p>
            <a:r>
              <a:rPr lang="en-US" dirty="0"/>
              <a:t>Topic four</a:t>
            </a:r>
          </a:p>
        </p:txBody>
      </p:sp>
      <p:sp>
        <p:nvSpPr>
          <p:cNvPr id="9" name="Slide Number Placeholder 5">
            <a:extLst>
              <a:ext uri="{FF2B5EF4-FFF2-40B4-BE49-F238E27FC236}">
                <a16:creationId xmlns:a16="http://schemas.microsoft.com/office/drawing/2014/main" id="{3B346791-1682-49BA-8758-84E6A10FB23F}"/>
              </a:ext>
            </a:extLst>
          </p:cNvPr>
          <p:cNvSpPr>
            <a:spLocks noGrp="1"/>
          </p:cNvSpPr>
          <p:nvPr>
            <p:ph type="sldNum" sz="quarter" idx="12"/>
          </p:nvPr>
        </p:nvSpPr>
        <p:spPr>
          <a:xfrm>
            <a:off x="10514011" y="6000749"/>
            <a:ext cx="75354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Tree>
    <p:extLst>
      <p:ext uri="{BB962C8B-B14F-4D97-AF65-F5344CB8AC3E}">
        <p14:creationId xmlns:p14="http://schemas.microsoft.com/office/powerpoint/2010/main" val="2558899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693" y="4913529"/>
            <a:ext cx="9440034" cy="680691"/>
          </a:xfrm>
        </p:spPr>
        <p:txBody>
          <a:bodyPr>
            <a:normAutofit fontScale="90000"/>
          </a:bodyPr>
          <a:lstStyle/>
          <a:p>
            <a:r>
              <a:rPr lang="en-US" dirty="0"/>
              <a:t>Topic one</a:t>
            </a:r>
          </a:p>
        </p:txBody>
      </p:sp>
      <p:sp>
        <p:nvSpPr>
          <p:cNvPr id="3" name="Subtitle 2"/>
          <p:cNvSpPr>
            <a:spLocks noGrp="1"/>
          </p:cNvSpPr>
          <p:nvPr>
            <p:ph type="subTitle" idx="1"/>
          </p:nvPr>
        </p:nvSpPr>
        <p:spPr>
          <a:xfrm>
            <a:off x="1370693" y="5713343"/>
            <a:ext cx="9440034" cy="436942"/>
          </a:xfrm>
        </p:spPr>
        <p:txBody>
          <a:bodyPr/>
          <a:lstStyle/>
          <a:p>
            <a:r>
              <a:rPr lang="en-US" dirty="0"/>
              <a:t>Subtitle</a:t>
            </a:r>
          </a:p>
        </p:txBody>
      </p:sp>
      <p:pic>
        <p:nvPicPr>
          <p:cNvPr id="19" name="Picture Placeholder 18" descr="A person pouring a drink into a glass">
            <a:extLst>
              <a:ext uri="{FF2B5EF4-FFF2-40B4-BE49-F238E27FC236}">
                <a16:creationId xmlns:a16="http://schemas.microsoft.com/office/drawing/2014/main" id="{D338679F-6846-44CF-9649-6E526940900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42938" y="642938"/>
            <a:ext cx="5130800" cy="3303587"/>
          </a:xfrm>
        </p:spPr>
      </p:pic>
      <p:pic>
        <p:nvPicPr>
          <p:cNvPr id="21" name="Picture Placeholder 20" descr="A person holding an open sign in a window">
            <a:extLst>
              <a:ext uri="{FF2B5EF4-FFF2-40B4-BE49-F238E27FC236}">
                <a16:creationId xmlns:a16="http://schemas.microsoft.com/office/drawing/2014/main" id="{FF9E2F27-0A96-4978-B761-6D73AA56EC0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6417733" y="642937"/>
            <a:ext cx="5130800" cy="3303587"/>
          </a:xfrm>
        </p:spPr>
      </p:pic>
    </p:spTree>
    <p:extLst>
      <p:ext uri="{BB962C8B-B14F-4D97-AF65-F5344CB8AC3E}">
        <p14:creationId xmlns:p14="http://schemas.microsoft.com/office/powerpoint/2010/main" val="1312041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693" y="4913529"/>
            <a:ext cx="9440034" cy="680691"/>
          </a:xfrm>
        </p:spPr>
        <p:txBody>
          <a:bodyPr>
            <a:normAutofit fontScale="90000"/>
          </a:bodyPr>
          <a:lstStyle/>
          <a:p>
            <a:r>
              <a:rPr lang="en-US" dirty="0"/>
              <a:t>Topic one</a:t>
            </a:r>
          </a:p>
        </p:txBody>
      </p:sp>
      <p:sp>
        <p:nvSpPr>
          <p:cNvPr id="3" name="Subtitle 2"/>
          <p:cNvSpPr>
            <a:spLocks noGrp="1"/>
          </p:cNvSpPr>
          <p:nvPr>
            <p:ph type="subTitle" idx="1"/>
          </p:nvPr>
        </p:nvSpPr>
        <p:spPr>
          <a:xfrm>
            <a:off x="1370693" y="5713343"/>
            <a:ext cx="9440034" cy="436942"/>
          </a:xfrm>
        </p:spPr>
        <p:txBody>
          <a:bodyPr/>
          <a:lstStyle/>
          <a:p>
            <a:r>
              <a:rPr lang="en-US" dirty="0"/>
              <a:t>Subtitle</a:t>
            </a:r>
          </a:p>
        </p:txBody>
      </p:sp>
      <p:pic>
        <p:nvPicPr>
          <p:cNvPr id="19" name="Picture Placeholder 18" descr="A person pouring a drink into a glass">
            <a:extLst>
              <a:ext uri="{FF2B5EF4-FFF2-40B4-BE49-F238E27FC236}">
                <a16:creationId xmlns:a16="http://schemas.microsoft.com/office/drawing/2014/main" id="{D338679F-6846-44CF-9649-6E526940900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42938" y="642938"/>
            <a:ext cx="5130800" cy="3303587"/>
          </a:xfrm>
        </p:spPr>
      </p:pic>
      <p:pic>
        <p:nvPicPr>
          <p:cNvPr id="21" name="Picture Placeholder 20" descr="A person holding an open sign in a window">
            <a:extLst>
              <a:ext uri="{FF2B5EF4-FFF2-40B4-BE49-F238E27FC236}">
                <a16:creationId xmlns:a16="http://schemas.microsoft.com/office/drawing/2014/main" id="{FF9E2F27-0A96-4978-B761-6D73AA56EC0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6417733" y="642937"/>
            <a:ext cx="5130800" cy="3303587"/>
          </a:xfrm>
        </p:spPr>
      </p:pic>
    </p:spTree>
    <p:extLst>
      <p:ext uri="{BB962C8B-B14F-4D97-AF65-F5344CB8AC3E}">
        <p14:creationId xmlns:p14="http://schemas.microsoft.com/office/powerpoint/2010/main" val="1750304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t>Introduction</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39069" y="1900962"/>
            <a:ext cx="10292340" cy="1954213"/>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 b="2"/>
          <a:stretch/>
        </p:blipFill>
        <p:spPr>
          <a:xfrm>
            <a:off x="0" y="4160520"/>
            <a:ext cx="4067175" cy="2697480"/>
          </a:xfrm>
        </p:spPr>
      </p:pic>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2" b="32"/>
          <a:stretch/>
        </p:blipFill>
        <p:spPr>
          <a:xfrm>
            <a:off x="4059936" y="4160520"/>
            <a:ext cx="4133088" cy="2697480"/>
          </a:xfrm>
        </p:spPr>
      </p:pic>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Sample Text</a:t>
            </a:r>
          </a:p>
        </p:txBody>
      </p:sp>
      <p:pic>
        <p:nvPicPr>
          <p:cNvPr id="17" name="Picture Placeholder 16" descr="A close up of a green tree branch">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l="48" r="48"/>
          <a:stretch/>
        </p:blipFill>
        <p:spPr>
          <a:xfrm>
            <a:off x="8193024" y="4160520"/>
            <a:ext cx="4005072" cy="2697480"/>
          </a:xfrm>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16</a:t>
            </a:fld>
            <a:endParaRPr lang="en-US" dirty="0"/>
          </a:p>
        </p:txBody>
      </p:sp>
    </p:spTree>
    <p:extLst>
      <p:ext uri="{BB962C8B-B14F-4D97-AF65-F5344CB8AC3E}">
        <p14:creationId xmlns:p14="http://schemas.microsoft.com/office/powerpoint/2010/main" val="3281439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a:bodyPr>
          <a:lstStyle/>
          <a:p>
            <a:r>
              <a:rPr lang="en-US" dirty="0"/>
              <a:t>Topic one</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8098970" y="5097272"/>
            <a:ext cx="3392445" cy="1207008"/>
          </a:xfrm>
        </p:spPr>
        <p:txBody>
          <a:bodyPr/>
          <a:lstStyle/>
          <a:p>
            <a:r>
              <a:rPr lang="en-US" dirty="0"/>
              <a:t>Subtitle</a:t>
            </a: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4562856"/>
          </a:xfrm>
        </p:spPr>
      </p:pic>
    </p:spTree>
    <p:extLst>
      <p:ext uri="{BB962C8B-B14F-4D97-AF65-F5344CB8AC3E}">
        <p14:creationId xmlns:p14="http://schemas.microsoft.com/office/powerpoint/2010/main" val="477183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838200" y="662427"/>
            <a:ext cx="10515600" cy="819738"/>
          </a:xfrm>
        </p:spPr>
        <p:txBody>
          <a:bodyPr/>
          <a:lstStyle/>
          <a:p>
            <a:r>
              <a:rPr lang="en-US" dirty="0"/>
              <a:t>Table</a:t>
            </a:r>
          </a:p>
        </p:txBody>
      </p:sp>
      <p:graphicFrame>
        <p:nvGraphicFramePr>
          <p:cNvPr id="7" name="Table 4">
            <a:extLst>
              <a:ext uri="{FF2B5EF4-FFF2-40B4-BE49-F238E27FC236}">
                <a16:creationId xmlns:a16="http://schemas.microsoft.com/office/drawing/2014/main" id="{3A3CB281-FC28-410A-93F9-208657F544C2}"/>
              </a:ext>
            </a:extLst>
          </p:cNvPr>
          <p:cNvGraphicFramePr>
            <a:graphicFrameLocks noGrp="1"/>
          </p:cNvGraphicFramePr>
          <p:nvPr>
            <p:ph idx="1"/>
            <p:extLst>
              <p:ext uri="{D42A27DB-BD31-4B8C-83A1-F6EECF244321}">
                <p14:modId xmlns:p14="http://schemas.microsoft.com/office/powerpoint/2010/main" val="3374046514"/>
              </p:ext>
            </p:extLst>
          </p:nvPr>
        </p:nvGraphicFramePr>
        <p:xfrm>
          <a:off x="838200" y="2438400"/>
          <a:ext cx="10515600" cy="3217860"/>
        </p:xfrm>
        <a:graphic>
          <a:graphicData uri="http://schemas.openxmlformats.org/drawingml/2006/table">
            <a:tbl>
              <a:tblPr firstRow="1" bandRow="1">
                <a:tableStyleId>{46F890A9-2807-4EBB-B81D-B2AA78EC7F39}</a:tableStyleId>
              </a:tblPr>
              <a:tblGrid>
                <a:gridCol w="2103120">
                  <a:extLst>
                    <a:ext uri="{9D8B030D-6E8A-4147-A177-3AD203B41FA5}">
                      <a16:colId xmlns:a16="http://schemas.microsoft.com/office/drawing/2014/main" val="296719321"/>
                    </a:ext>
                  </a:extLst>
                </a:gridCol>
                <a:gridCol w="2103120">
                  <a:extLst>
                    <a:ext uri="{9D8B030D-6E8A-4147-A177-3AD203B41FA5}">
                      <a16:colId xmlns:a16="http://schemas.microsoft.com/office/drawing/2014/main" val="974205831"/>
                    </a:ext>
                  </a:extLst>
                </a:gridCol>
                <a:gridCol w="2103120">
                  <a:extLst>
                    <a:ext uri="{9D8B030D-6E8A-4147-A177-3AD203B41FA5}">
                      <a16:colId xmlns:a16="http://schemas.microsoft.com/office/drawing/2014/main" val="1960624298"/>
                    </a:ext>
                  </a:extLst>
                </a:gridCol>
                <a:gridCol w="2103120">
                  <a:extLst>
                    <a:ext uri="{9D8B030D-6E8A-4147-A177-3AD203B41FA5}">
                      <a16:colId xmlns:a16="http://schemas.microsoft.com/office/drawing/2014/main" val="1744632408"/>
                    </a:ext>
                  </a:extLst>
                </a:gridCol>
                <a:gridCol w="2103120">
                  <a:extLst>
                    <a:ext uri="{9D8B030D-6E8A-4147-A177-3AD203B41FA5}">
                      <a16:colId xmlns:a16="http://schemas.microsoft.com/office/drawing/2014/main" val="1953531766"/>
                    </a:ext>
                  </a:extLst>
                </a:gridCol>
              </a:tblGrid>
              <a:tr h="643572">
                <a:tc>
                  <a:txBody>
                    <a:bodyPr/>
                    <a:lstStyle/>
                    <a:p>
                      <a:pPr algn="ctr"/>
                      <a:endParaRPr lang="en-US" dirty="0"/>
                    </a:p>
                  </a:txBody>
                  <a:tcPr anchor="ctr"/>
                </a:tc>
                <a:tc>
                  <a:txBody>
                    <a:bodyPr/>
                    <a:lstStyle/>
                    <a:p>
                      <a:pPr algn="ctr"/>
                      <a:r>
                        <a:rPr lang="en-US" dirty="0"/>
                        <a:t>Category 1</a:t>
                      </a:r>
                    </a:p>
                  </a:txBody>
                  <a:tcPr anchor="ctr"/>
                </a:tc>
                <a:tc>
                  <a:txBody>
                    <a:bodyPr/>
                    <a:lstStyle/>
                    <a:p>
                      <a:pPr algn="ctr"/>
                      <a:r>
                        <a:rPr lang="en-US" dirty="0"/>
                        <a:t>Category 2</a:t>
                      </a:r>
                    </a:p>
                  </a:txBody>
                  <a:tcPr anchor="ctr"/>
                </a:tc>
                <a:tc>
                  <a:txBody>
                    <a:bodyPr/>
                    <a:lstStyle/>
                    <a:p>
                      <a:pPr algn="ctr"/>
                      <a:r>
                        <a:rPr lang="en-US" dirty="0"/>
                        <a:t>Category 3</a:t>
                      </a:r>
                    </a:p>
                  </a:txBody>
                  <a:tcPr anchor="ctr"/>
                </a:tc>
                <a:tc>
                  <a:txBody>
                    <a:bodyPr/>
                    <a:lstStyle/>
                    <a:p>
                      <a:pPr algn="ctr"/>
                      <a:r>
                        <a:rPr lang="en-US" dirty="0"/>
                        <a:t>Category 4</a:t>
                      </a:r>
                    </a:p>
                  </a:txBody>
                  <a:tcPr anchor="ctr"/>
                </a:tc>
                <a:extLst>
                  <a:ext uri="{0D108BD9-81ED-4DB2-BD59-A6C34878D82A}">
                    <a16:rowId xmlns:a16="http://schemas.microsoft.com/office/drawing/2014/main" val="1015435894"/>
                  </a:ext>
                </a:extLst>
              </a:tr>
              <a:tr h="643572">
                <a:tc>
                  <a:txBody>
                    <a:bodyPr/>
                    <a:lstStyle/>
                    <a:p>
                      <a:pPr algn="ctr"/>
                      <a:r>
                        <a:rPr lang="en-US" dirty="0"/>
                        <a:t>Item 1</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5.0</a:t>
                      </a:r>
                    </a:p>
                  </a:txBody>
                  <a:tcPr anchor="ctr"/>
                </a:tc>
                <a:extLst>
                  <a:ext uri="{0D108BD9-81ED-4DB2-BD59-A6C34878D82A}">
                    <a16:rowId xmlns:a16="http://schemas.microsoft.com/office/drawing/2014/main" val="1817988574"/>
                  </a:ext>
                </a:extLst>
              </a:tr>
              <a:tr h="643572">
                <a:tc>
                  <a:txBody>
                    <a:bodyPr/>
                    <a:lstStyle/>
                    <a:p>
                      <a:pPr algn="ctr"/>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3.0</a:t>
                      </a:r>
                    </a:p>
                  </a:txBody>
                  <a:tcPr anchor="ctr"/>
                </a:tc>
                <a:extLst>
                  <a:ext uri="{0D108BD9-81ED-4DB2-BD59-A6C34878D82A}">
                    <a16:rowId xmlns:a16="http://schemas.microsoft.com/office/drawing/2014/main" val="494418749"/>
                  </a:ext>
                </a:extLst>
              </a:tr>
              <a:tr h="643572">
                <a:tc>
                  <a:txBody>
                    <a:bodyPr/>
                    <a:lstStyle/>
                    <a:p>
                      <a:pPr algn="ctr"/>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1936791997"/>
                  </a:ext>
                </a:extLst>
              </a:tr>
              <a:tr h="643572">
                <a:tc>
                  <a:txBody>
                    <a:bodyPr/>
                    <a:lstStyle/>
                    <a:p>
                      <a:pPr algn="ctr"/>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7.0</a:t>
                      </a:r>
                    </a:p>
                  </a:txBody>
                  <a:tcPr anchor="ctr"/>
                </a:tc>
                <a:extLst>
                  <a:ext uri="{0D108BD9-81ED-4DB2-BD59-A6C34878D82A}">
                    <a16:rowId xmlns:a16="http://schemas.microsoft.com/office/drawing/2014/main" val="1447697052"/>
                  </a:ext>
                </a:extLst>
              </a:tr>
            </a:tbl>
          </a:graphicData>
        </a:graphic>
      </p:graphicFrame>
      <p:sp>
        <p:nvSpPr>
          <p:cNvPr id="65" name="Footer Placeholder 64">
            <a:extLst>
              <a:ext uri="{FF2B5EF4-FFF2-40B4-BE49-F238E27FC236}">
                <a16:creationId xmlns:a16="http://schemas.microsoft.com/office/drawing/2014/main" id="{28028286-6D89-4643-8D1B-E6F515814E1D}"/>
              </a:ext>
            </a:extLst>
          </p:cNvPr>
          <p:cNvSpPr>
            <a:spLocks noGrp="1"/>
          </p:cNvSpPr>
          <p:nvPr>
            <p:ph type="ftr" sz="quarter" idx="3"/>
          </p:nvPr>
        </p:nvSpPr>
        <p:spPr>
          <a:xfrm>
            <a:off x="3581399" y="6356350"/>
            <a:ext cx="5029203" cy="365125"/>
          </a:xfrm>
        </p:spPr>
        <p:txBody>
          <a:bodyPr/>
          <a:lstStyle/>
          <a:p>
            <a:r>
              <a:rPr lang="en-US" dirty="0"/>
              <a:t>Sample Text</a:t>
            </a:r>
          </a:p>
        </p:txBody>
      </p:sp>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18</a:t>
            </a:fld>
            <a:endParaRPr lang="en-US" dirty="0"/>
          </a:p>
        </p:txBody>
      </p:sp>
    </p:spTree>
    <p:extLst>
      <p:ext uri="{BB962C8B-B14F-4D97-AF65-F5344CB8AC3E}">
        <p14:creationId xmlns:p14="http://schemas.microsoft.com/office/powerpoint/2010/main" val="3358986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81330-A59C-4CCA-93EA-79083C5686A1}"/>
              </a:ext>
            </a:extLst>
          </p:cNvPr>
          <p:cNvSpPr>
            <a:spLocks noGrp="1"/>
          </p:cNvSpPr>
          <p:nvPr>
            <p:ph type="ctrTitle"/>
          </p:nvPr>
        </p:nvSpPr>
        <p:spPr>
          <a:xfrm>
            <a:off x="653733" y="1679441"/>
            <a:ext cx="10890565" cy="589966"/>
          </a:xfrm>
        </p:spPr>
        <p:txBody>
          <a:bodyPr/>
          <a:lstStyle/>
          <a:p>
            <a:r>
              <a:rPr lang="en-US" dirty="0"/>
              <a:t>The way to get started is to quit talking and begin doing.</a:t>
            </a:r>
          </a:p>
        </p:txBody>
      </p:sp>
      <p:sp>
        <p:nvSpPr>
          <p:cNvPr id="6" name="Subtitle 5">
            <a:extLst>
              <a:ext uri="{FF2B5EF4-FFF2-40B4-BE49-F238E27FC236}">
                <a16:creationId xmlns:a16="http://schemas.microsoft.com/office/drawing/2014/main" id="{1F317163-C483-40FC-8872-773FA60DB992}"/>
              </a:ext>
            </a:extLst>
          </p:cNvPr>
          <p:cNvSpPr>
            <a:spLocks noGrp="1"/>
          </p:cNvSpPr>
          <p:nvPr>
            <p:ph type="subTitle" idx="1"/>
          </p:nvPr>
        </p:nvSpPr>
        <p:spPr>
          <a:xfrm>
            <a:off x="2163726" y="2273661"/>
            <a:ext cx="7910623" cy="447630"/>
          </a:xfrm>
        </p:spPr>
        <p:txBody>
          <a:bodyPr>
            <a:normAutofit fontScale="92500" lnSpcReduction="20000"/>
          </a:bodyPr>
          <a:lstStyle/>
          <a:p>
            <a:r>
              <a:rPr lang="en-US" dirty="0"/>
              <a:t>Walt Disney</a:t>
            </a:r>
          </a:p>
        </p:txBody>
      </p:sp>
      <p:pic>
        <p:nvPicPr>
          <p:cNvPr id="10" name="Picture Placeholder 9" descr="Close up picture of tree rings">
            <a:extLst>
              <a:ext uri="{FF2B5EF4-FFF2-40B4-BE49-F238E27FC236}">
                <a16:creationId xmlns:a16="http://schemas.microsoft.com/office/drawing/2014/main" id="{48765F05-80B5-4B6A-BBB4-6BF3882823F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58368" y="3063240"/>
            <a:ext cx="5321808" cy="3154680"/>
          </a:xfrm>
        </p:spPr>
      </p:pic>
      <p:pic>
        <p:nvPicPr>
          <p:cNvPr id="12" name="Picture Placeholder 11" descr="A picture containing trees, outdoor, forest, nature, mist">
            <a:extLst>
              <a:ext uri="{FF2B5EF4-FFF2-40B4-BE49-F238E27FC236}">
                <a16:creationId xmlns:a16="http://schemas.microsoft.com/office/drawing/2014/main" id="{D02C0205-A11E-4DF2-B9A8-C616DB7216A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217920" y="3063240"/>
            <a:ext cx="5321808" cy="3154680"/>
          </a:xfrm>
        </p:spPr>
      </p:pic>
      <p:sp>
        <p:nvSpPr>
          <p:cNvPr id="21" name="Footer Placeholder 20">
            <a:extLst>
              <a:ext uri="{FF2B5EF4-FFF2-40B4-BE49-F238E27FC236}">
                <a16:creationId xmlns:a16="http://schemas.microsoft.com/office/drawing/2014/main" id="{ACF8A1E1-A9DC-4644-9A53-D5C899540393}"/>
              </a:ext>
            </a:extLst>
          </p:cNvPr>
          <p:cNvSpPr>
            <a:spLocks noGrp="1"/>
          </p:cNvSpPr>
          <p:nvPr>
            <p:ph type="ftr" sz="quarter" idx="3"/>
          </p:nvPr>
        </p:nvSpPr>
        <p:spPr>
          <a:xfrm>
            <a:off x="3581399" y="6356350"/>
            <a:ext cx="5029203" cy="365125"/>
          </a:xfrm>
        </p:spPr>
        <p:txBody>
          <a:bodyPr/>
          <a:lstStyle/>
          <a:p>
            <a:r>
              <a:rPr lang="en-US" dirty="0"/>
              <a:t>Sample Text</a:t>
            </a:r>
          </a:p>
        </p:txBody>
      </p:sp>
      <p:sp>
        <p:nvSpPr>
          <p:cNvPr id="22" name="Slide Number Placeholder 21">
            <a:extLst>
              <a:ext uri="{FF2B5EF4-FFF2-40B4-BE49-F238E27FC236}">
                <a16:creationId xmlns:a16="http://schemas.microsoft.com/office/drawing/2014/main" id="{6BB31DF5-C74E-43EC-894C-2E5DC0D59A04}"/>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19</a:t>
            </a:fld>
            <a:endParaRPr lang="en-US" dirty="0"/>
          </a:p>
        </p:txBody>
      </p:sp>
    </p:spTree>
    <p:extLst>
      <p:ext uri="{BB962C8B-B14F-4D97-AF65-F5344CB8AC3E}">
        <p14:creationId xmlns:p14="http://schemas.microsoft.com/office/powerpoint/2010/main" val="867436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2982604"/>
          </a:xfrm>
        </p:spPr>
        <p:txBody>
          <a:bodyPr>
            <a:normAutofit/>
          </a:bodyPr>
          <a:lstStyle/>
          <a:p>
            <a:r>
              <a:rPr lang="en-US" dirty="0"/>
              <a:t>Topic one</a:t>
            </a:r>
          </a:p>
          <a:p>
            <a:r>
              <a:rPr lang="en-US" dirty="0"/>
              <a:t>Topic two</a:t>
            </a:r>
          </a:p>
          <a:p>
            <a:r>
              <a:rPr lang="en-US" dirty="0"/>
              <a:t>Topic three</a:t>
            </a:r>
          </a:p>
          <a:p>
            <a:r>
              <a:rPr lang="en-US" dirty="0"/>
              <a:t>Topic four</a:t>
            </a:r>
          </a:p>
          <a:p>
            <a:r>
              <a:rPr lang="en-US" dirty="0"/>
              <a:t>Topic five</a:t>
            </a:r>
          </a:p>
        </p:txBody>
      </p:sp>
      <p:pic>
        <p:nvPicPr>
          <p:cNvPr id="9" name="Picture Placeholder 8" descr="Close up picture of tree rings">
            <a:extLst>
              <a:ext uri="{FF2B5EF4-FFF2-40B4-BE49-F238E27FC236}">
                <a16:creationId xmlns:a16="http://schemas.microsoft.com/office/drawing/2014/main" id="{072D25A5-89BE-44C4-B28D-DA5455752AA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67512" y="4142232"/>
            <a:ext cx="2606040" cy="2075688"/>
          </a:xfrm>
        </p:spPr>
      </p:pic>
      <p:pic>
        <p:nvPicPr>
          <p:cNvPr id="11" name="Picture Placeholder 10" descr="A close up of a green tree branch with a baby pine cone">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3416041" y="4142232"/>
            <a:ext cx="2606040" cy="2075688"/>
          </a:xfrm>
        </p:spPr>
      </p:pic>
      <p:pic>
        <p:nvPicPr>
          <p:cNvPr id="13" name="Picture Placeholder 12" descr="A close-up of tree bark">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164570" y="4142232"/>
            <a:ext cx="2606040" cy="2075688"/>
          </a:xfrm>
        </p:spPr>
      </p:pic>
      <p:pic>
        <p:nvPicPr>
          <p:cNvPr id="15" name="Picture Placeholder 14" descr="A close up of a green tree branch">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a:stretch/>
        </p:blipFill>
        <p:spPr>
          <a:xfrm>
            <a:off x="8913100" y="4142232"/>
            <a:ext cx="2606040" cy="2075688"/>
          </a:xfrm>
        </p:spPr>
      </p:pic>
      <p:sp>
        <p:nvSpPr>
          <p:cNvPr id="75" name="Footer Placeholder 74">
            <a:extLst>
              <a:ext uri="{FF2B5EF4-FFF2-40B4-BE49-F238E27FC236}">
                <a16:creationId xmlns:a16="http://schemas.microsoft.com/office/drawing/2014/main" id="{CF942400-E869-4121-A513-9B1FADE55AC8}"/>
              </a:ext>
            </a:extLst>
          </p:cNvPr>
          <p:cNvSpPr>
            <a:spLocks noGrp="1"/>
          </p:cNvSpPr>
          <p:nvPr>
            <p:ph type="ftr" sz="quarter" idx="3"/>
          </p:nvPr>
        </p:nvSpPr>
        <p:spPr>
          <a:xfrm>
            <a:off x="3581399" y="6356350"/>
            <a:ext cx="5029203" cy="365125"/>
          </a:xfrm>
        </p:spPr>
        <p:txBody>
          <a:bodyPr/>
          <a:lstStyle/>
          <a:p>
            <a:r>
              <a:rPr lang="en-US" dirty="0"/>
              <a:t>Sample Text</a:t>
            </a:r>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spTree>
    <p:extLst>
      <p:ext uri="{BB962C8B-B14F-4D97-AF65-F5344CB8AC3E}">
        <p14:creationId xmlns:p14="http://schemas.microsoft.com/office/powerpoint/2010/main" val="131723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AA78-FAB6-4776-8D07-F29C78281073}"/>
              </a:ext>
            </a:extLst>
          </p:cNvPr>
          <p:cNvSpPr>
            <a:spLocks noGrp="1"/>
          </p:cNvSpPr>
          <p:nvPr>
            <p:ph type="title"/>
          </p:nvPr>
        </p:nvSpPr>
        <p:spPr>
          <a:xfrm>
            <a:off x="838200" y="662427"/>
            <a:ext cx="10515600" cy="819738"/>
          </a:xfrm>
        </p:spPr>
        <p:txBody>
          <a:bodyPr/>
          <a:lstStyle/>
          <a:p>
            <a:r>
              <a:rPr lang="en-US" dirty="0"/>
              <a:t>Team</a:t>
            </a:r>
          </a:p>
        </p:txBody>
      </p:sp>
      <p:sp>
        <p:nvSpPr>
          <p:cNvPr id="31" name="Footer Placeholder 30">
            <a:extLst>
              <a:ext uri="{FF2B5EF4-FFF2-40B4-BE49-F238E27FC236}">
                <a16:creationId xmlns:a16="http://schemas.microsoft.com/office/drawing/2014/main" id="{53CFB42C-19C6-486D-BAD6-89A694C473DD}"/>
              </a:ext>
            </a:extLst>
          </p:cNvPr>
          <p:cNvSpPr>
            <a:spLocks noGrp="1"/>
          </p:cNvSpPr>
          <p:nvPr>
            <p:ph type="ftr" sz="quarter" idx="3"/>
          </p:nvPr>
        </p:nvSpPr>
        <p:spPr>
          <a:xfrm>
            <a:off x="3581399" y="6356350"/>
            <a:ext cx="5029203" cy="365125"/>
          </a:xfrm>
        </p:spPr>
        <p:txBody>
          <a:bodyPr/>
          <a:lstStyle/>
          <a:p>
            <a:r>
              <a:rPr lang="en-US" dirty="0"/>
              <a:t>Sample Text</a:t>
            </a:r>
          </a:p>
        </p:txBody>
      </p:sp>
      <p:sp>
        <p:nvSpPr>
          <p:cNvPr id="32" name="Slide Number Placeholder 31">
            <a:extLst>
              <a:ext uri="{FF2B5EF4-FFF2-40B4-BE49-F238E27FC236}">
                <a16:creationId xmlns:a16="http://schemas.microsoft.com/office/drawing/2014/main" id="{CC7B1733-8B85-4D01-A9F3-45031C885C1B}"/>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20</a:t>
            </a:fld>
            <a:endParaRPr lang="en-US" dirty="0"/>
          </a:p>
        </p:txBody>
      </p:sp>
      <p:pic>
        <p:nvPicPr>
          <p:cNvPr id="25" name="Picture Placeholder 24" descr="headshot">
            <a:extLst>
              <a:ext uri="{FF2B5EF4-FFF2-40B4-BE49-F238E27FC236}">
                <a16:creationId xmlns:a16="http://schemas.microsoft.com/office/drawing/2014/main" id="{887F3E4E-657F-4C21-823C-2A71CCE96B50}"/>
              </a:ext>
            </a:extLst>
          </p:cNvPr>
          <p:cNvPicPr>
            <a:picLocks noGrp="1" noChangeAspect="1"/>
          </p:cNvPicPr>
          <p:nvPr>
            <p:ph type="pic" sz="quarter" idx="13"/>
          </p:nvPr>
        </p:nvPicPr>
        <p:blipFill rotWithShape="1">
          <a:blip r:embed="rId2"/>
          <a:srcRect t="169" b="169"/>
          <a:stretch/>
        </p:blipFill>
        <p:spPr>
          <a:xfrm>
            <a:off x="823811" y="2266497"/>
            <a:ext cx="2441448" cy="1682496"/>
          </a:xfrm>
        </p:spPr>
      </p:pic>
      <p:pic>
        <p:nvPicPr>
          <p:cNvPr id="26" name="Picture Placeholder 25" descr="headshot">
            <a:extLst>
              <a:ext uri="{FF2B5EF4-FFF2-40B4-BE49-F238E27FC236}">
                <a16:creationId xmlns:a16="http://schemas.microsoft.com/office/drawing/2014/main" id="{A7DC9657-FD68-4D6E-ACEB-F7E84714C052}"/>
              </a:ext>
            </a:extLst>
          </p:cNvPr>
          <p:cNvPicPr>
            <a:picLocks noGrp="1" noChangeAspect="1"/>
          </p:cNvPicPr>
          <p:nvPr>
            <p:ph type="pic" sz="quarter" idx="14"/>
          </p:nvPr>
        </p:nvPicPr>
        <p:blipFill rotWithShape="1">
          <a:blip r:embed="rId3"/>
          <a:srcRect t="45" b="45"/>
          <a:stretch/>
        </p:blipFill>
        <p:spPr>
          <a:xfrm>
            <a:off x="3509664" y="2276021"/>
            <a:ext cx="2441448" cy="1682496"/>
          </a:xfrm>
        </p:spPr>
      </p:pic>
      <p:pic>
        <p:nvPicPr>
          <p:cNvPr id="27" name="Picture Placeholder 26" descr="headshot">
            <a:extLst>
              <a:ext uri="{FF2B5EF4-FFF2-40B4-BE49-F238E27FC236}">
                <a16:creationId xmlns:a16="http://schemas.microsoft.com/office/drawing/2014/main" id="{476C77B5-1583-4F8C-A639-C60A5FE02DBB}"/>
              </a:ext>
            </a:extLst>
          </p:cNvPr>
          <p:cNvPicPr>
            <a:picLocks noGrp="1" noChangeAspect="1"/>
          </p:cNvPicPr>
          <p:nvPr>
            <p:ph type="pic" sz="quarter" idx="15"/>
          </p:nvPr>
        </p:nvPicPr>
        <p:blipFill rotWithShape="1">
          <a:blip r:embed="rId4"/>
          <a:srcRect t="45" b="45"/>
          <a:stretch/>
        </p:blipFill>
        <p:spPr>
          <a:xfrm>
            <a:off x="6206094" y="2260823"/>
            <a:ext cx="2441448" cy="1682496"/>
          </a:xfrm>
        </p:spPr>
      </p:pic>
      <p:pic>
        <p:nvPicPr>
          <p:cNvPr id="28" name="Picture Placeholder 27" descr="headshot">
            <a:extLst>
              <a:ext uri="{FF2B5EF4-FFF2-40B4-BE49-F238E27FC236}">
                <a16:creationId xmlns:a16="http://schemas.microsoft.com/office/drawing/2014/main" id="{C60B51E7-812C-4B5F-B470-E21CC39E5668}"/>
              </a:ext>
            </a:extLst>
          </p:cNvPr>
          <p:cNvPicPr>
            <a:picLocks noGrp="1" noChangeAspect="1"/>
          </p:cNvPicPr>
          <p:nvPr>
            <p:ph type="pic" sz="quarter" idx="16"/>
          </p:nvPr>
        </p:nvPicPr>
        <p:blipFill rotWithShape="1">
          <a:blip r:embed="rId5"/>
          <a:srcRect t="45" b="45"/>
          <a:stretch/>
        </p:blipFill>
        <p:spPr>
          <a:xfrm>
            <a:off x="8907217" y="2266497"/>
            <a:ext cx="2441448" cy="1682496"/>
          </a:xfrm>
        </p:spPr>
      </p:pic>
      <p:sp>
        <p:nvSpPr>
          <p:cNvPr id="17" name="Text Placeholder 16">
            <a:extLst>
              <a:ext uri="{FF2B5EF4-FFF2-40B4-BE49-F238E27FC236}">
                <a16:creationId xmlns:a16="http://schemas.microsoft.com/office/drawing/2014/main" id="{7DEC2337-971E-40D7-9E00-B8236AABA95E}"/>
              </a:ext>
            </a:extLst>
          </p:cNvPr>
          <p:cNvSpPr>
            <a:spLocks noGrp="1"/>
          </p:cNvSpPr>
          <p:nvPr>
            <p:ph type="body" sz="quarter" idx="17"/>
          </p:nvPr>
        </p:nvSpPr>
        <p:spPr>
          <a:xfrm>
            <a:off x="838200" y="4085532"/>
            <a:ext cx="2441448" cy="347662"/>
          </a:xfrm>
        </p:spPr>
        <p:txBody>
          <a:bodyPr/>
          <a:lstStyle/>
          <a:p>
            <a:r>
              <a:rPr lang="en-US" dirty="0"/>
              <a:t>Name</a:t>
            </a:r>
          </a:p>
        </p:txBody>
      </p:sp>
      <p:sp>
        <p:nvSpPr>
          <p:cNvPr id="18" name="Text Placeholder 17">
            <a:extLst>
              <a:ext uri="{FF2B5EF4-FFF2-40B4-BE49-F238E27FC236}">
                <a16:creationId xmlns:a16="http://schemas.microsoft.com/office/drawing/2014/main" id="{47D8B8C3-6895-4F2E-9A9F-D90FA954AA0D}"/>
              </a:ext>
            </a:extLst>
          </p:cNvPr>
          <p:cNvSpPr>
            <a:spLocks noGrp="1"/>
          </p:cNvSpPr>
          <p:nvPr>
            <p:ph type="body" sz="quarter" idx="18"/>
          </p:nvPr>
        </p:nvSpPr>
        <p:spPr>
          <a:xfrm>
            <a:off x="838199" y="4469611"/>
            <a:ext cx="2441448" cy="347662"/>
          </a:xfrm>
        </p:spPr>
        <p:txBody>
          <a:bodyPr/>
          <a:lstStyle/>
          <a:p>
            <a:r>
              <a:rPr lang="en-US" dirty="0"/>
              <a:t>Title</a:t>
            </a:r>
          </a:p>
        </p:txBody>
      </p:sp>
      <p:sp>
        <p:nvSpPr>
          <p:cNvPr id="19" name="Text Placeholder 18">
            <a:extLst>
              <a:ext uri="{FF2B5EF4-FFF2-40B4-BE49-F238E27FC236}">
                <a16:creationId xmlns:a16="http://schemas.microsoft.com/office/drawing/2014/main" id="{4B3C5056-4231-44C8-A610-90D899B93A49}"/>
              </a:ext>
            </a:extLst>
          </p:cNvPr>
          <p:cNvSpPr>
            <a:spLocks noGrp="1"/>
          </p:cNvSpPr>
          <p:nvPr>
            <p:ph type="body" sz="quarter" idx="19"/>
          </p:nvPr>
        </p:nvSpPr>
        <p:spPr>
          <a:xfrm>
            <a:off x="3524054" y="4095056"/>
            <a:ext cx="2441448" cy="347662"/>
          </a:xfrm>
        </p:spPr>
        <p:txBody>
          <a:bodyPr/>
          <a:lstStyle/>
          <a:p>
            <a:r>
              <a:rPr lang="en-US" dirty="0"/>
              <a:t>Name</a:t>
            </a:r>
          </a:p>
        </p:txBody>
      </p:sp>
      <p:sp>
        <p:nvSpPr>
          <p:cNvPr id="20" name="Text Placeholder 19">
            <a:extLst>
              <a:ext uri="{FF2B5EF4-FFF2-40B4-BE49-F238E27FC236}">
                <a16:creationId xmlns:a16="http://schemas.microsoft.com/office/drawing/2014/main" id="{F7089B65-7E0C-454E-A6CA-D46B7240C63F}"/>
              </a:ext>
            </a:extLst>
          </p:cNvPr>
          <p:cNvSpPr>
            <a:spLocks noGrp="1"/>
          </p:cNvSpPr>
          <p:nvPr>
            <p:ph type="body" sz="quarter" idx="20"/>
          </p:nvPr>
        </p:nvSpPr>
        <p:spPr>
          <a:xfrm>
            <a:off x="3524053" y="4479135"/>
            <a:ext cx="2441448" cy="347662"/>
          </a:xfrm>
        </p:spPr>
        <p:txBody>
          <a:bodyPr/>
          <a:lstStyle/>
          <a:p>
            <a:r>
              <a:rPr lang="en-US" dirty="0"/>
              <a:t>Title</a:t>
            </a:r>
          </a:p>
        </p:txBody>
      </p:sp>
      <p:sp>
        <p:nvSpPr>
          <p:cNvPr id="21" name="Text Placeholder 20">
            <a:extLst>
              <a:ext uri="{FF2B5EF4-FFF2-40B4-BE49-F238E27FC236}">
                <a16:creationId xmlns:a16="http://schemas.microsoft.com/office/drawing/2014/main" id="{05B7FEBA-B1C2-4040-8936-1BE7D957A35A}"/>
              </a:ext>
            </a:extLst>
          </p:cNvPr>
          <p:cNvSpPr>
            <a:spLocks noGrp="1"/>
          </p:cNvSpPr>
          <p:nvPr>
            <p:ph type="body" sz="quarter" idx="21"/>
          </p:nvPr>
        </p:nvSpPr>
        <p:spPr>
          <a:xfrm>
            <a:off x="6223595" y="4088244"/>
            <a:ext cx="2441448" cy="347662"/>
          </a:xfrm>
        </p:spPr>
        <p:txBody>
          <a:bodyPr/>
          <a:lstStyle/>
          <a:p>
            <a:r>
              <a:rPr lang="en-US" dirty="0"/>
              <a:t>Name</a:t>
            </a:r>
          </a:p>
        </p:txBody>
      </p:sp>
      <p:sp>
        <p:nvSpPr>
          <p:cNvPr id="22" name="Text Placeholder 21">
            <a:extLst>
              <a:ext uri="{FF2B5EF4-FFF2-40B4-BE49-F238E27FC236}">
                <a16:creationId xmlns:a16="http://schemas.microsoft.com/office/drawing/2014/main" id="{501B8642-4073-457F-AA95-478A8F0DD0CB}"/>
              </a:ext>
            </a:extLst>
          </p:cNvPr>
          <p:cNvSpPr>
            <a:spLocks noGrp="1"/>
          </p:cNvSpPr>
          <p:nvPr>
            <p:ph type="body" sz="quarter" idx="22"/>
          </p:nvPr>
        </p:nvSpPr>
        <p:spPr>
          <a:xfrm>
            <a:off x="6223594" y="4472323"/>
            <a:ext cx="2441448" cy="347662"/>
          </a:xfrm>
        </p:spPr>
        <p:txBody>
          <a:bodyPr/>
          <a:lstStyle/>
          <a:p>
            <a:r>
              <a:rPr lang="en-US" dirty="0"/>
              <a:t>Title</a:t>
            </a:r>
          </a:p>
        </p:txBody>
      </p:sp>
      <p:sp>
        <p:nvSpPr>
          <p:cNvPr id="23" name="Text Placeholder 22">
            <a:extLst>
              <a:ext uri="{FF2B5EF4-FFF2-40B4-BE49-F238E27FC236}">
                <a16:creationId xmlns:a16="http://schemas.microsoft.com/office/drawing/2014/main" id="{6127FB9D-4F8F-4AE2-BF9B-455A215872EE}"/>
              </a:ext>
            </a:extLst>
          </p:cNvPr>
          <p:cNvSpPr>
            <a:spLocks noGrp="1"/>
          </p:cNvSpPr>
          <p:nvPr>
            <p:ph type="body" sz="quarter" idx="23"/>
          </p:nvPr>
        </p:nvSpPr>
        <p:spPr>
          <a:xfrm>
            <a:off x="8921606" y="4085532"/>
            <a:ext cx="2441448" cy="347662"/>
          </a:xfrm>
        </p:spPr>
        <p:txBody>
          <a:bodyPr/>
          <a:lstStyle/>
          <a:p>
            <a:r>
              <a:rPr lang="en-US" dirty="0"/>
              <a:t>Name</a:t>
            </a:r>
          </a:p>
        </p:txBody>
      </p:sp>
      <p:sp>
        <p:nvSpPr>
          <p:cNvPr id="24" name="Text Placeholder 23">
            <a:extLst>
              <a:ext uri="{FF2B5EF4-FFF2-40B4-BE49-F238E27FC236}">
                <a16:creationId xmlns:a16="http://schemas.microsoft.com/office/drawing/2014/main" id="{997D8795-08BC-41A1-A66A-AA2266EB2FE2}"/>
              </a:ext>
            </a:extLst>
          </p:cNvPr>
          <p:cNvSpPr>
            <a:spLocks noGrp="1"/>
          </p:cNvSpPr>
          <p:nvPr>
            <p:ph type="body" sz="quarter" idx="24"/>
          </p:nvPr>
        </p:nvSpPr>
        <p:spPr>
          <a:xfrm>
            <a:off x="8921605" y="4469611"/>
            <a:ext cx="2441448" cy="347662"/>
          </a:xfrm>
        </p:spPr>
        <p:txBody>
          <a:bodyPr/>
          <a:lstStyle/>
          <a:p>
            <a:r>
              <a:rPr lang="en-US" dirty="0"/>
              <a:t>Title</a:t>
            </a:r>
          </a:p>
        </p:txBody>
      </p:sp>
    </p:spTree>
    <p:extLst>
      <p:ext uri="{BB962C8B-B14F-4D97-AF65-F5344CB8AC3E}">
        <p14:creationId xmlns:p14="http://schemas.microsoft.com/office/powerpoint/2010/main" val="3769440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F331E4-9285-4CFE-8090-72BC8ABFC577}"/>
              </a:ext>
            </a:extLst>
          </p:cNvPr>
          <p:cNvSpPr>
            <a:spLocks noGrp="1"/>
          </p:cNvSpPr>
          <p:nvPr>
            <p:ph type="title"/>
          </p:nvPr>
        </p:nvSpPr>
        <p:spPr>
          <a:xfrm>
            <a:off x="838200" y="716213"/>
            <a:ext cx="10515600" cy="2212258"/>
          </a:xfrm>
        </p:spPr>
        <p:txBody>
          <a:bodyPr/>
          <a:lstStyle/>
          <a:p>
            <a:r>
              <a:rPr lang="en-US" dirty="0"/>
              <a:t>Timeline</a:t>
            </a:r>
          </a:p>
        </p:txBody>
      </p:sp>
      <p:graphicFrame>
        <p:nvGraphicFramePr>
          <p:cNvPr id="6" name="Content Placeholder 3" descr="Timeline Placeholder">
            <a:extLst>
              <a:ext uri="{FF2B5EF4-FFF2-40B4-BE49-F238E27FC236}">
                <a16:creationId xmlns:a16="http://schemas.microsoft.com/office/drawing/2014/main" id="{2B74C635-2D06-445A-9FC5-40D09EED4C8A}"/>
              </a:ext>
            </a:extLst>
          </p:cNvPr>
          <p:cNvGraphicFramePr>
            <a:graphicFrameLocks/>
          </p:cNvGraphicFramePr>
          <p:nvPr>
            <p:extLst>
              <p:ext uri="{D42A27DB-BD31-4B8C-83A1-F6EECF244321}">
                <p14:modId xmlns:p14="http://schemas.microsoft.com/office/powerpoint/2010/main" val="767220476"/>
              </p:ext>
            </p:extLst>
          </p:nvPr>
        </p:nvGraphicFramePr>
        <p:xfrm>
          <a:off x="946484"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Footer Placeholder 19">
            <a:extLst>
              <a:ext uri="{FF2B5EF4-FFF2-40B4-BE49-F238E27FC236}">
                <a16:creationId xmlns:a16="http://schemas.microsoft.com/office/drawing/2014/main" id="{24CB5650-664E-4E21-BBCF-D6FEC984AE7E}"/>
              </a:ext>
            </a:extLst>
          </p:cNvPr>
          <p:cNvSpPr>
            <a:spLocks noGrp="1"/>
          </p:cNvSpPr>
          <p:nvPr>
            <p:ph type="ftr" sz="quarter" idx="3"/>
          </p:nvPr>
        </p:nvSpPr>
        <p:spPr/>
        <p:txBody>
          <a:bodyPr/>
          <a:lstStyle/>
          <a:p>
            <a:r>
              <a:rPr lang="en-US" dirty="0"/>
              <a:t>Sample Text</a:t>
            </a:r>
          </a:p>
        </p:txBody>
      </p:sp>
      <p:sp>
        <p:nvSpPr>
          <p:cNvPr id="21" name="Slide Number Placeholder 20">
            <a:extLst>
              <a:ext uri="{FF2B5EF4-FFF2-40B4-BE49-F238E27FC236}">
                <a16:creationId xmlns:a16="http://schemas.microsoft.com/office/drawing/2014/main" id="{196E0170-75E8-4FE2-A19C-99987C85940D}"/>
              </a:ext>
            </a:extLst>
          </p:cNvPr>
          <p:cNvSpPr>
            <a:spLocks noGrp="1"/>
          </p:cNvSpPr>
          <p:nvPr>
            <p:ph type="sldNum" sz="quarter" idx="4"/>
          </p:nvPr>
        </p:nvSpPr>
        <p:spPr/>
        <p:txBody>
          <a:bodyPr/>
          <a:lstStyle/>
          <a:p>
            <a:fld id="{AE208ADF-3ADD-483D-A721-14E3EEE2C135}" type="slidenum">
              <a:rPr lang="en-US" smtClean="0"/>
              <a:pPr/>
              <a:t>21</a:t>
            </a:fld>
            <a:endParaRPr lang="en-US" dirty="0"/>
          </a:p>
        </p:txBody>
      </p:sp>
    </p:spTree>
    <p:extLst>
      <p:ext uri="{BB962C8B-B14F-4D97-AF65-F5344CB8AC3E}">
        <p14:creationId xmlns:p14="http://schemas.microsoft.com/office/powerpoint/2010/main" val="1309919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t>Content</a:t>
            </a:r>
          </a:p>
        </p:txBody>
      </p:sp>
      <p:sp>
        <p:nvSpPr>
          <p:cNvPr id="3" name="Text Placeholder 2">
            <a:extLst>
              <a:ext uri="{FF2B5EF4-FFF2-40B4-BE49-F238E27FC236}">
                <a16:creationId xmlns:a16="http://schemas.microsoft.com/office/drawing/2014/main" id="{81E5C243-A360-457D-8198-B4DD8F7304BD}"/>
              </a:ext>
            </a:extLst>
          </p:cNvPr>
          <p:cNvSpPr>
            <a:spLocks noGrp="1"/>
          </p:cNvSpPr>
          <p:nvPr>
            <p:ph type="body" idx="1"/>
          </p:nvPr>
        </p:nvSpPr>
        <p:spPr>
          <a:xfrm>
            <a:off x="836612" y="1806039"/>
            <a:ext cx="5157787" cy="584548"/>
          </a:xfrm>
        </p:spPr>
        <p:txBody>
          <a:bodyPr/>
          <a:lstStyle/>
          <a:p>
            <a:r>
              <a:rPr lang="en-US" dirty="0"/>
              <a:t>Subtitle</a:t>
            </a:r>
          </a:p>
        </p:txBody>
      </p:sp>
      <p:sp>
        <p:nvSpPr>
          <p:cNvPr id="4" name="Content Placeholder 3">
            <a:extLst>
              <a:ext uri="{FF2B5EF4-FFF2-40B4-BE49-F238E27FC236}">
                <a16:creationId xmlns:a16="http://schemas.microsoft.com/office/drawing/2014/main" id="{2D307C5A-A4E9-45ED-911E-BBC9E9339433}"/>
              </a:ext>
            </a:extLst>
          </p:cNvPr>
          <p:cNvSpPr>
            <a:spLocks noGrp="1"/>
          </p:cNvSpPr>
          <p:nvPr>
            <p:ph sz="half" idx="2"/>
          </p:nvPr>
        </p:nvSpPr>
        <p:spPr>
          <a:xfrm>
            <a:off x="839788" y="2390588"/>
            <a:ext cx="5157787" cy="3751268"/>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2299AC0B-4829-4C65-A011-99F5FAF2D35B}"/>
              </a:ext>
            </a:extLst>
          </p:cNvPr>
          <p:cNvSpPr>
            <a:spLocks noGrp="1"/>
          </p:cNvSpPr>
          <p:nvPr>
            <p:ph type="body" sz="quarter" idx="3"/>
          </p:nvPr>
        </p:nvSpPr>
        <p:spPr>
          <a:xfrm>
            <a:off x="6169024" y="1806038"/>
            <a:ext cx="5183188" cy="584549"/>
          </a:xfrm>
        </p:spPr>
        <p:txBody>
          <a:bodyPr/>
          <a:lstStyle/>
          <a:p>
            <a:r>
              <a:rPr lang="en-US" dirty="0"/>
              <a:t>Subtitle</a:t>
            </a:r>
          </a:p>
        </p:txBody>
      </p:sp>
      <p:sp>
        <p:nvSpPr>
          <p:cNvPr id="6" name="Content Placeholder 5">
            <a:extLst>
              <a:ext uri="{FF2B5EF4-FFF2-40B4-BE49-F238E27FC236}">
                <a16:creationId xmlns:a16="http://schemas.microsoft.com/office/drawing/2014/main" id="{437126B5-1539-4976-8B35-3D195863C0BC}"/>
              </a:ext>
            </a:extLst>
          </p:cNvPr>
          <p:cNvSpPr>
            <a:spLocks noGrp="1"/>
          </p:cNvSpPr>
          <p:nvPr>
            <p:ph sz="quarter" idx="4"/>
          </p:nvPr>
        </p:nvSpPr>
        <p:spPr>
          <a:xfrm>
            <a:off x="6169024" y="2390588"/>
            <a:ext cx="5183188" cy="3751268"/>
          </a:xfrm>
        </p:spPr>
        <p:txBody>
          <a:bodyPr/>
          <a:lstStyle/>
          <a:p>
            <a:r>
              <a:rPr lang="en-US" dirty="0"/>
              <a:t>Open the Design Ideas pane for instant slide makeovers. </a:t>
            </a:r>
          </a:p>
          <a:p>
            <a:r>
              <a:rPr lang="en-US" dirty="0"/>
              <a:t>When we have design ideas, we’ll show them to you right there. </a:t>
            </a:r>
          </a:p>
        </p:txBody>
      </p:sp>
      <p:sp>
        <p:nvSpPr>
          <p:cNvPr id="32" name="Footer Placeholder 31">
            <a:extLst>
              <a:ext uri="{FF2B5EF4-FFF2-40B4-BE49-F238E27FC236}">
                <a16:creationId xmlns:a16="http://schemas.microsoft.com/office/drawing/2014/main" id="{E8F197E9-9EE5-4C27-93B9-2E44E0ED5AC3}"/>
              </a:ext>
            </a:extLst>
          </p:cNvPr>
          <p:cNvSpPr>
            <a:spLocks noGrp="1"/>
          </p:cNvSpPr>
          <p:nvPr>
            <p:ph type="ftr" sz="quarter" idx="11"/>
          </p:nvPr>
        </p:nvSpPr>
        <p:spPr/>
        <p:txBody>
          <a:bodyPr/>
          <a:lstStyle/>
          <a:p>
            <a:r>
              <a:rPr lang="en-US" dirty="0"/>
              <a:t>Sample Text</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pPr/>
              <a:t>22</a:t>
            </a:fld>
            <a:endParaRPr lang="en-US" dirty="0"/>
          </a:p>
        </p:txBody>
      </p:sp>
    </p:spTree>
    <p:extLst>
      <p:ext uri="{BB962C8B-B14F-4D97-AF65-F5344CB8AC3E}">
        <p14:creationId xmlns:p14="http://schemas.microsoft.com/office/powerpoint/2010/main" val="760201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665629"/>
            <a:ext cx="10515600" cy="818995"/>
          </a:xfrm>
        </p:spPr>
        <p:txBody>
          <a:bodyPr/>
          <a:lstStyle/>
          <a:p>
            <a:r>
              <a:rPr lang="en-US" dirty="0"/>
              <a:t>Additional content</a:t>
            </a:r>
          </a:p>
        </p:txBody>
      </p:sp>
      <p:sp>
        <p:nvSpPr>
          <p:cNvPr id="3" name="Text Placeholder 2">
            <a:extLst>
              <a:ext uri="{FF2B5EF4-FFF2-40B4-BE49-F238E27FC236}">
                <a16:creationId xmlns:a16="http://schemas.microsoft.com/office/drawing/2014/main" id="{527E0624-0316-4666-958B-0D00C5980D21}"/>
              </a:ext>
            </a:extLst>
          </p:cNvPr>
          <p:cNvSpPr>
            <a:spLocks noGrp="1"/>
          </p:cNvSpPr>
          <p:nvPr>
            <p:ph type="body" idx="1"/>
          </p:nvPr>
        </p:nvSpPr>
        <p:spPr>
          <a:xfrm>
            <a:off x="836612" y="1806039"/>
            <a:ext cx="3200400" cy="584548"/>
          </a:xfrm>
        </p:spPr>
        <p:txBody>
          <a:bodyPr/>
          <a:lstStyle/>
          <a:p>
            <a:r>
              <a:rPr lang="en-US" dirty="0"/>
              <a:t>Subtitle</a:t>
            </a:r>
          </a:p>
        </p:txBody>
      </p:sp>
      <p:sp>
        <p:nvSpPr>
          <p:cNvPr id="4" name="Content Placeholder 3">
            <a:extLst>
              <a:ext uri="{FF2B5EF4-FFF2-40B4-BE49-F238E27FC236}">
                <a16:creationId xmlns:a16="http://schemas.microsoft.com/office/drawing/2014/main" id="{C1F96C3A-02B1-4EE9-A6DF-E1466122B03F}"/>
              </a:ext>
            </a:extLst>
          </p:cNvPr>
          <p:cNvSpPr>
            <a:spLocks noGrp="1"/>
          </p:cNvSpPr>
          <p:nvPr>
            <p:ph sz="half" idx="2"/>
          </p:nvPr>
        </p:nvSpPr>
        <p:spPr>
          <a:xfrm>
            <a:off x="839788" y="2390588"/>
            <a:ext cx="3200400" cy="3751268"/>
          </a:xfrm>
        </p:spPr>
        <p:txBody>
          <a:bodyPr>
            <a:norm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6FB6553-2053-4EF2-B876-02907BF5BE53}"/>
              </a:ext>
            </a:extLst>
          </p:cNvPr>
          <p:cNvSpPr>
            <a:spLocks noGrp="1"/>
          </p:cNvSpPr>
          <p:nvPr>
            <p:ph type="body" sz="quarter" idx="3"/>
          </p:nvPr>
        </p:nvSpPr>
        <p:spPr>
          <a:xfrm>
            <a:off x="4495800" y="1800575"/>
            <a:ext cx="3200400" cy="584549"/>
          </a:xfrm>
        </p:spPr>
        <p:txBody>
          <a:bodyPr/>
          <a:lstStyle/>
          <a:p>
            <a:r>
              <a:rPr lang="en-US" dirty="0"/>
              <a:t>subtitle</a:t>
            </a:r>
          </a:p>
        </p:txBody>
      </p:sp>
      <p:sp>
        <p:nvSpPr>
          <p:cNvPr id="6" name="Content Placeholder 5">
            <a:extLst>
              <a:ext uri="{FF2B5EF4-FFF2-40B4-BE49-F238E27FC236}">
                <a16:creationId xmlns:a16="http://schemas.microsoft.com/office/drawing/2014/main" id="{3075D459-E103-44CB-BFE1-D43EA3272A11}"/>
              </a:ext>
            </a:extLst>
          </p:cNvPr>
          <p:cNvSpPr>
            <a:spLocks noGrp="1"/>
          </p:cNvSpPr>
          <p:nvPr>
            <p:ph sz="quarter" idx="4"/>
          </p:nvPr>
        </p:nvSpPr>
        <p:spPr>
          <a:xfrm>
            <a:off x="4495800" y="2385125"/>
            <a:ext cx="3200400" cy="3751268"/>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7" name="Text Placeholder 6">
            <a:extLst>
              <a:ext uri="{FF2B5EF4-FFF2-40B4-BE49-F238E27FC236}">
                <a16:creationId xmlns:a16="http://schemas.microsoft.com/office/drawing/2014/main" id="{8147A5E1-6C5B-4D99-8E74-137ACC03819C}"/>
              </a:ext>
            </a:extLst>
          </p:cNvPr>
          <p:cNvSpPr>
            <a:spLocks noGrp="1"/>
          </p:cNvSpPr>
          <p:nvPr>
            <p:ph type="body" sz="quarter" idx="13"/>
          </p:nvPr>
        </p:nvSpPr>
        <p:spPr>
          <a:xfrm>
            <a:off x="8151814" y="1802952"/>
            <a:ext cx="3200400" cy="584549"/>
          </a:xfrm>
        </p:spPr>
        <p:txBody>
          <a:bodyPr/>
          <a:lstStyle/>
          <a:p>
            <a:r>
              <a:rPr lang="en-US" dirty="0"/>
              <a:t>subtitle</a:t>
            </a:r>
          </a:p>
        </p:txBody>
      </p:sp>
      <p:sp>
        <p:nvSpPr>
          <p:cNvPr id="8" name="Content Placeholder 7">
            <a:extLst>
              <a:ext uri="{FF2B5EF4-FFF2-40B4-BE49-F238E27FC236}">
                <a16:creationId xmlns:a16="http://schemas.microsoft.com/office/drawing/2014/main" id="{95E12B37-EBFD-4039-8557-2AC5D0B2022D}"/>
              </a:ext>
            </a:extLst>
          </p:cNvPr>
          <p:cNvSpPr>
            <a:spLocks noGrp="1"/>
          </p:cNvSpPr>
          <p:nvPr>
            <p:ph sz="quarter" idx="14"/>
          </p:nvPr>
        </p:nvSpPr>
        <p:spPr>
          <a:xfrm>
            <a:off x="8151814" y="2387502"/>
            <a:ext cx="3200400" cy="3751268"/>
          </a:xfrm>
        </p:spPr>
        <p:txBody>
          <a:bodyPr>
            <a:normAutofit lnSpcReduction="10000"/>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57" name="Footer Placeholder 56">
            <a:extLst>
              <a:ext uri="{FF2B5EF4-FFF2-40B4-BE49-F238E27FC236}">
                <a16:creationId xmlns:a16="http://schemas.microsoft.com/office/drawing/2014/main" id="{EEAC1B44-EC3F-4A4E-B3F7-34E3C8944F8A}"/>
              </a:ext>
            </a:extLst>
          </p:cNvPr>
          <p:cNvSpPr>
            <a:spLocks noGrp="1"/>
          </p:cNvSpPr>
          <p:nvPr>
            <p:ph type="ftr" sz="quarter" idx="16"/>
          </p:nvPr>
        </p:nvSpPr>
        <p:spPr/>
        <p:txBody>
          <a:bodyPr/>
          <a:lstStyle/>
          <a:p>
            <a:r>
              <a:rPr lang="en-US" dirty="0"/>
              <a:t>Sample Text</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pPr/>
              <a:t>23</a:t>
            </a:fld>
            <a:endParaRPr lang="en-US" dirty="0"/>
          </a:p>
        </p:txBody>
      </p:sp>
    </p:spTree>
    <p:extLst>
      <p:ext uri="{BB962C8B-B14F-4D97-AF65-F5344CB8AC3E}">
        <p14:creationId xmlns:p14="http://schemas.microsoft.com/office/powerpoint/2010/main" val="2942449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1375939"/>
            <a:ext cx="5448300" cy="1240966"/>
          </a:xfrm>
        </p:spPr>
        <p:txBody>
          <a:bodyPr/>
          <a:lstStyle/>
          <a:p>
            <a:r>
              <a:rPr lang="en-US" dirty="0"/>
              <a:t>Summary</a:t>
            </a:r>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635001" y="2688119"/>
            <a:ext cx="5115674" cy="3507457"/>
          </a:xfrm>
        </p:spPr>
        <p:txBody>
          <a:bodyPr>
            <a:normAutofit fontScale="925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7" name="Picture Placeholder 6" descr="A picture containing trees, outdoor, forest, nature, mist">
            <a:extLst>
              <a:ext uri="{FF2B5EF4-FFF2-40B4-BE49-F238E27FC236}">
                <a16:creationId xmlns:a16="http://schemas.microsoft.com/office/drawing/2014/main" id="{67622E7C-99A9-46F7-8DC6-CB21DE6130A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748272" y="658368"/>
            <a:ext cx="4809744" cy="2606040"/>
          </a:xfrm>
        </p:spPr>
      </p:pic>
      <p:pic>
        <p:nvPicPr>
          <p:cNvPr id="9" name="Picture Placeholder 8" descr="A close up of a green tree branch with a baby pine cone">
            <a:extLst>
              <a:ext uri="{FF2B5EF4-FFF2-40B4-BE49-F238E27FC236}">
                <a16:creationId xmlns:a16="http://schemas.microsoft.com/office/drawing/2014/main" id="{43702E36-1B89-4AF5-B77B-B83BE9FCC95C}"/>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748272" y="3584448"/>
            <a:ext cx="4809744" cy="2606040"/>
          </a:xfrm>
        </p:spPr>
      </p:pic>
      <p:sp>
        <p:nvSpPr>
          <p:cNvPr id="43" name="Footer Placeholder 42">
            <a:extLst>
              <a:ext uri="{FF2B5EF4-FFF2-40B4-BE49-F238E27FC236}">
                <a16:creationId xmlns:a16="http://schemas.microsoft.com/office/drawing/2014/main" id="{381B4F17-2538-4C37-AA9B-B8EBF5C89333}"/>
              </a:ext>
            </a:extLst>
          </p:cNvPr>
          <p:cNvSpPr>
            <a:spLocks noGrp="1"/>
          </p:cNvSpPr>
          <p:nvPr>
            <p:ph type="ftr" sz="quarter" idx="3"/>
          </p:nvPr>
        </p:nvSpPr>
        <p:spPr>
          <a:xfrm>
            <a:off x="3581399" y="6356350"/>
            <a:ext cx="5029203" cy="365125"/>
          </a:xfrm>
        </p:spPr>
        <p:txBody>
          <a:bodyPr/>
          <a:lstStyle/>
          <a:p>
            <a:r>
              <a:rPr lang="en-US" dirty="0"/>
              <a:t>Sample Text</a:t>
            </a: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24</a:t>
            </a:fld>
            <a:endParaRPr lang="en-US" dirty="0"/>
          </a:p>
        </p:txBody>
      </p:sp>
    </p:spTree>
    <p:extLst>
      <p:ext uri="{BB962C8B-B14F-4D97-AF65-F5344CB8AC3E}">
        <p14:creationId xmlns:p14="http://schemas.microsoft.com/office/powerpoint/2010/main" val="1903762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647701" y="2683104"/>
            <a:ext cx="3364358" cy="3673245"/>
          </a:xfrm>
        </p:spPr>
        <p:txBody>
          <a:bodyPr/>
          <a:lstStyle/>
          <a:p>
            <a:r>
              <a:rPr lang="en-US" dirty="0"/>
              <a:t>Presenter name</a:t>
            </a:r>
          </a:p>
          <a:p>
            <a:r>
              <a:rPr lang="en-US" dirty="0"/>
              <a:t>Email address</a:t>
            </a:r>
          </a:p>
          <a:p>
            <a:r>
              <a:rPr lang="en-US" dirty="0"/>
              <a:t>Website</a:t>
            </a: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p:blipFill>
        <p:spPr>
          <a:xfrm>
            <a:off x="4575175" y="0"/>
            <a:ext cx="7616825" cy="6858000"/>
          </a:xfrm>
        </p:spPr>
      </p:pic>
      <p:sp>
        <p:nvSpPr>
          <p:cNvPr id="42" name="Footer Placeholder 41">
            <a:extLst>
              <a:ext uri="{FF2B5EF4-FFF2-40B4-BE49-F238E27FC236}">
                <a16:creationId xmlns:a16="http://schemas.microsoft.com/office/drawing/2014/main" id="{11F0E6E0-DC32-4105-A773-65DCBEEDBA5B}"/>
              </a:ext>
            </a:extLst>
          </p:cNvPr>
          <p:cNvSpPr>
            <a:spLocks noGrp="1"/>
          </p:cNvSpPr>
          <p:nvPr>
            <p:ph type="ftr" sz="quarter" idx="11"/>
          </p:nvPr>
        </p:nvSpPr>
        <p:spPr>
          <a:xfrm>
            <a:off x="3581399" y="6356350"/>
            <a:ext cx="5029203" cy="365125"/>
          </a:xfrm>
        </p:spPr>
        <p:txBody>
          <a:bodyPr/>
          <a:lstStyle/>
          <a:p>
            <a:r>
              <a:rPr lang="en-US" dirty="0"/>
              <a:t>Sample Text</a:t>
            </a:r>
          </a:p>
        </p:txBody>
      </p:sp>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25</a:t>
            </a:fld>
            <a:endParaRPr lang="en-US" dirty="0"/>
          </a:p>
        </p:txBody>
      </p:sp>
    </p:spTree>
    <p:extLst>
      <p:ext uri="{BB962C8B-B14F-4D97-AF65-F5344CB8AC3E}">
        <p14:creationId xmlns:p14="http://schemas.microsoft.com/office/powerpoint/2010/main" val="152817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 sitting at tables with laptops and windows with ocean in the background">
            <a:extLst>
              <a:ext uri="{FF2B5EF4-FFF2-40B4-BE49-F238E27FC236}">
                <a16:creationId xmlns:a16="http://schemas.microsoft.com/office/drawing/2014/main" id="{1DC934CC-D8C6-01CA-C131-245972E7A633}"/>
              </a:ext>
            </a:extLst>
          </p:cNvPr>
          <p:cNvPicPr>
            <a:picLocks noChangeAspect="1"/>
          </p:cNvPicPr>
          <p:nvPr/>
        </p:nvPicPr>
        <p:blipFill>
          <a:blip r:embed="rId2"/>
          <a:stretch>
            <a:fillRect/>
          </a:stretch>
        </p:blipFill>
        <p:spPr>
          <a:xfrm>
            <a:off x="112890" y="163689"/>
            <a:ext cx="6530622" cy="6530622"/>
          </a:xfrm>
          <a:prstGeom prst="rect">
            <a:avLst/>
          </a:prstGeom>
        </p:spPr>
      </p:pic>
    </p:spTree>
    <p:extLst>
      <p:ext uri="{BB962C8B-B14F-4D97-AF65-F5344CB8AC3E}">
        <p14:creationId xmlns:p14="http://schemas.microsoft.com/office/powerpoint/2010/main" val="78908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ilding with oranges on the roof&#10;&#10;Description automatically generated">
            <a:extLst>
              <a:ext uri="{FF2B5EF4-FFF2-40B4-BE49-F238E27FC236}">
                <a16:creationId xmlns:a16="http://schemas.microsoft.com/office/drawing/2014/main" id="{3A0791D6-1AB6-CD7B-5C0D-1F9DF2EB50D8}"/>
              </a:ext>
            </a:extLst>
          </p:cNvPr>
          <p:cNvPicPr>
            <a:picLocks noChangeAspect="1"/>
          </p:cNvPicPr>
          <p:nvPr/>
        </p:nvPicPr>
        <p:blipFill>
          <a:blip r:embed="rId2"/>
          <a:stretch>
            <a:fillRect/>
          </a:stretch>
        </p:blipFill>
        <p:spPr>
          <a:xfrm>
            <a:off x="714023" y="320322"/>
            <a:ext cx="6217356" cy="6217356"/>
          </a:xfrm>
          <a:prstGeom prst="rect">
            <a:avLst/>
          </a:prstGeom>
        </p:spPr>
      </p:pic>
    </p:spTree>
    <p:extLst>
      <p:ext uri="{BB962C8B-B14F-4D97-AF65-F5344CB8AC3E}">
        <p14:creationId xmlns:p14="http://schemas.microsoft.com/office/powerpoint/2010/main" val="343911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E5403-3A0A-B61D-52E2-AD0B1676771F}"/>
            </a:ext>
          </a:extLst>
        </p:cNvPr>
        <p:cNvGrpSpPr/>
        <p:nvPr/>
      </p:nvGrpSpPr>
      <p:grpSpPr>
        <a:xfrm>
          <a:off x="0" y="0"/>
          <a:ext cx="0" cy="0"/>
          <a:chOff x="0" y="0"/>
          <a:chExt cx="0" cy="0"/>
        </a:xfrm>
      </p:grpSpPr>
      <p:pic>
        <p:nvPicPr>
          <p:cNvPr id="3" name="Picture 2" descr="A street with cars and a building with neon signs&#10;&#10;Description automatically generated">
            <a:extLst>
              <a:ext uri="{FF2B5EF4-FFF2-40B4-BE49-F238E27FC236}">
                <a16:creationId xmlns:a16="http://schemas.microsoft.com/office/drawing/2014/main" id="{F8B1BECE-A422-EBDC-F952-1803C0A861B2}"/>
              </a:ext>
            </a:extLst>
          </p:cNvPr>
          <p:cNvPicPr>
            <a:picLocks noChangeAspect="1"/>
          </p:cNvPicPr>
          <p:nvPr/>
        </p:nvPicPr>
        <p:blipFill>
          <a:blip r:embed="rId2"/>
          <a:stretch>
            <a:fillRect/>
          </a:stretch>
        </p:blipFill>
        <p:spPr>
          <a:xfrm>
            <a:off x="1075266" y="376766"/>
            <a:ext cx="6104467" cy="6104467"/>
          </a:xfrm>
          <a:prstGeom prst="rect">
            <a:avLst/>
          </a:prstGeom>
        </p:spPr>
      </p:pic>
    </p:spTree>
    <p:extLst>
      <p:ext uri="{BB962C8B-B14F-4D97-AF65-F5344CB8AC3E}">
        <p14:creationId xmlns:p14="http://schemas.microsoft.com/office/powerpoint/2010/main" val="101776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90BAD-BEEC-CDDF-CF67-8380641C5B1D}"/>
            </a:ext>
          </a:extLst>
        </p:cNvPr>
        <p:cNvGrpSpPr/>
        <p:nvPr/>
      </p:nvGrpSpPr>
      <p:grpSpPr>
        <a:xfrm>
          <a:off x="0" y="0"/>
          <a:ext cx="0" cy="0"/>
          <a:chOff x="0" y="0"/>
          <a:chExt cx="0" cy="0"/>
        </a:xfrm>
      </p:grpSpPr>
    </p:spTree>
    <p:extLst>
      <p:ext uri="{BB962C8B-B14F-4D97-AF65-F5344CB8AC3E}">
        <p14:creationId xmlns:p14="http://schemas.microsoft.com/office/powerpoint/2010/main" val="80385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C25C7-6DDA-579B-1D2E-5D4B42F4481E}"/>
            </a:ext>
          </a:extLst>
        </p:cNvPr>
        <p:cNvGrpSpPr/>
        <p:nvPr/>
      </p:nvGrpSpPr>
      <p:grpSpPr>
        <a:xfrm>
          <a:off x="0" y="0"/>
          <a:ext cx="0" cy="0"/>
          <a:chOff x="0" y="0"/>
          <a:chExt cx="0" cy="0"/>
        </a:xfrm>
      </p:grpSpPr>
    </p:spTree>
    <p:extLst>
      <p:ext uri="{BB962C8B-B14F-4D97-AF65-F5344CB8AC3E}">
        <p14:creationId xmlns:p14="http://schemas.microsoft.com/office/powerpoint/2010/main" val="862621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229BF-54BA-DAA2-CF43-75BBC4C77ED0}"/>
            </a:ext>
          </a:extLst>
        </p:cNvPr>
        <p:cNvGrpSpPr/>
        <p:nvPr/>
      </p:nvGrpSpPr>
      <p:grpSpPr>
        <a:xfrm>
          <a:off x="0" y="0"/>
          <a:ext cx="0" cy="0"/>
          <a:chOff x="0" y="0"/>
          <a:chExt cx="0" cy="0"/>
        </a:xfrm>
      </p:grpSpPr>
    </p:spTree>
    <p:extLst>
      <p:ext uri="{BB962C8B-B14F-4D97-AF65-F5344CB8AC3E}">
        <p14:creationId xmlns:p14="http://schemas.microsoft.com/office/powerpoint/2010/main" val="745438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 sitting at tables with laptops and chairs in a room with large windows&#10;&#10;Description automatically generated">
            <a:extLst>
              <a:ext uri="{FF2B5EF4-FFF2-40B4-BE49-F238E27FC236}">
                <a16:creationId xmlns:a16="http://schemas.microsoft.com/office/drawing/2014/main" id="{75E6C567-B026-C7B3-9E96-F50013B18FDF}"/>
              </a:ext>
            </a:extLst>
          </p:cNvPr>
          <p:cNvPicPr>
            <a:picLocks noChangeAspect="1"/>
          </p:cNvPicPr>
          <p:nvPr/>
        </p:nvPicPr>
        <p:blipFill>
          <a:blip r:embed="rId2"/>
          <a:stretch>
            <a:fillRect/>
          </a:stretch>
        </p:blipFill>
        <p:spPr>
          <a:xfrm>
            <a:off x="214488" y="145344"/>
            <a:ext cx="6567312" cy="6567312"/>
          </a:xfrm>
          <a:prstGeom prst="rect">
            <a:avLst/>
          </a:prstGeom>
        </p:spPr>
      </p:pic>
    </p:spTree>
    <p:extLst>
      <p:ext uri="{BB962C8B-B14F-4D97-AF65-F5344CB8AC3E}">
        <p14:creationId xmlns:p14="http://schemas.microsoft.com/office/powerpoint/2010/main" val="80444904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VTI" id="{14D52F43-08F7-4BCB-8A4A-FBED84E2C440}" vid="{D076F849-C9D7-4142-B46C-46BAC587EA73}"/>
    </a:ext>
  </a:extLst>
</a:theme>
</file>

<file path=ppt/theme/theme2.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577EAC-B6FB-4CBD-9524-1AB1B096FD3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2AEE90C5-1E1C-444C-A570-923DC6A54713}">
  <ds:schemaRefs>
    <ds:schemaRef ds:uri="http://schemas.microsoft.com/sharepoint/v3/contenttype/forms"/>
  </ds:schemaRefs>
</ds:datastoreItem>
</file>

<file path=customXml/itemProps3.xml><?xml version="1.0" encoding="utf-8"?>
<ds:datastoreItem xmlns:ds="http://schemas.openxmlformats.org/officeDocument/2006/customXml" ds:itemID="{28FF5174-EF46-4DB3-9E31-B6FFE71C18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_PineVTI</Template>
  <TotalTime>0</TotalTime>
  <Words>537</Words>
  <Application>Microsoft Office PowerPoint</Application>
  <PresentationFormat>Widescreen</PresentationFormat>
  <Paragraphs>118</Paragraphs>
  <Slides>25</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Calibri</vt:lpstr>
      <vt:lpstr>Calisto MT</vt:lpstr>
      <vt:lpstr>Dante</vt:lpstr>
      <vt:lpstr>Wingdings 2</vt:lpstr>
      <vt:lpstr>PineVTI</vt:lpstr>
      <vt:lpstr>SlateVTI</vt:lpstr>
      <vt:lpstr>Presentation title</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Topic one</vt:lpstr>
      <vt:lpstr>Topic one</vt:lpstr>
      <vt:lpstr>Introduction</vt:lpstr>
      <vt:lpstr>Topic one</vt:lpstr>
      <vt:lpstr>Table</vt:lpstr>
      <vt:lpstr>The way to get started is to quit talking and begin doing.</vt:lpstr>
      <vt:lpstr>Team</vt:lpstr>
      <vt:lpstr>Timeline</vt:lpstr>
      <vt:lpstr>Content</vt:lpstr>
      <vt:lpstr>Additional content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2021-04-23T07:38:37Z</dcterms:created>
  <dcterms:modified xsi:type="dcterms:W3CDTF">2024-12-08T06:27:18Z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